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</p:sldMasterIdLst>
  <p:notesMasterIdLst>
    <p:notesMasterId r:id="rId19"/>
  </p:notesMasterIdLst>
  <p:sldIdLst>
    <p:sldId id="256" r:id="rId5"/>
    <p:sldId id="257" r:id="rId6"/>
    <p:sldId id="258" r:id="rId7"/>
    <p:sldId id="259" r:id="rId8"/>
    <p:sldId id="263" r:id="rId9"/>
    <p:sldId id="261" r:id="rId10"/>
    <p:sldId id="264" r:id="rId11"/>
    <p:sldId id="265" r:id="rId12"/>
    <p:sldId id="266" r:id="rId13"/>
    <p:sldId id="267" r:id="rId14"/>
    <p:sldId id="270" r:id="rId15"/>
    <p:sldId id="271" r:id="rId16"/>
    <p:sldId id="272" r:id="rId17"/>
    <p:sldId id="273" r:id="rId18"/>
  </p:sldIdLst>
  <p:sldSz cx="9144000" cy="5143500" type="screen16x9"/>
  <p:notesSz cx="6858000" cy="9144000"/>
  <p:embeddedFontLst>
    <p:embeddedFont>
      <p:font typeface="Francois One" panose="02000503040000020004" pitchFamily="2" charset="77"/>
      <p:regular r:id="rId20"/>
    </p:embeddedFont>
    <p:embeddedFont>
      <p:font typeface="Lato" panose="020F0502020204030203" pitchFamily="34" charset="0"/>
      <p:regular r:id="rId21"/>
      <p:bold r:id="rId22"/>
      <p:italic r:id="rId23"/>
      <p:boldItalic r:id="rId24"/>
    </p:embeddedFont>
    <p:embeddedFont>
      <p:font typeface="Montserrat" pitchFamily="2" charset="77"/>
      <p:regular r:id="rId25"/>
      <p:bold r:id="rId26"/>
      <p:italic r:id="rId27"/>
      <p:boldItalic r:id="rId28"/>
    </p:embeddedFont>
    <p:embeddedFont>
      <p:font typeface="Raleway" pitchFamily="2" charset="77"/>
      <p:regular r:id="rId29"/>
      <p:bold r:id="rId30"/>
      <p:italic r:id="rId31"/>
      <p:boldItalic r:id="rId32"/>
    </p:embeddedFont>
    <p:embeddedFont>
      <p:font typeface="Roboto" panose="02000000000000000000" pitchFamily="2" charset="0"/>
      <p:regular r:id="rId33"/>
      <p:bold r:id="rId34"/>
      <p:italic r:id="rId35"/>
      <p:boldItalic r:id="rId36"/>
    </p:embeddedFont>
    <p:embeddedFont>
      <p:font typeface="Roboto Condensed" panose="020F0502020204030204" pitchFamily="34" charset="0"/>
      <p:regular r:id="rId37"/>
      <p:bold r:id="rId38"/>
      <p:italic r:id="rId39"/>
      <p:boldItalic r:id="rId40"/>
    </p:embeddedFont>
    <p:embeddedFont>
      <p:font typeface="Verdana" panose="020B0604030504040204" pitchFamily="34" charset="0"/>
      <p:regular r:id="rId41"/>
      <p:bold r:id="rId42"/>
      <p:italic r:id="rId43"/>
      <p:boldItalic r:id="rId4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9" roundtripDataSignature="AMtx7mggG5gVHISn/8WyYXAr/QVHhhoL4Q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8A82826-7B67-F004-57FF-3BA235844885}" name="Garrett, Stephen W" initials="GSW" userId="S::sgarrett33@gatech.edu::d05c98e1-4b66-404c-a56b-4e8a64656ba9" providerId="AD"/>
  <p188:author id="{D0690EF4-8FC8-6E79-4330-FFCC0973E75A}" name="Allen, Brittney J" initials="AJ" userId="S::ballen88@gatech.edu::0ae0c295-440a-4855-a18a-673cab4448c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5C338E8-BEA2-0A26-59F8-4EC46F2718B8}" v="116" dt="2024-06-11T16:27:10.993"/>
    <p1510:client id="{DCC98119-A800-B984-9369-C345CF752B9E}" v="2" dt="2024-06-11T16:11:05.592"/>
  </p1510:revLst>
</p1510:revInfo>
</file>

<file path=ppt/tableStyles.xml><?xml version="1.0" encoding="utf-8"?>
<a:tblStyleLst xmlns:a="http://schemas.openxmlformats.org/drawingml/2006/main" def="{5D541601-E261-4B5A-8497-FCF9751F138E}">
  <a:tblStyle styleId="{5D541601-E261-4B5A-8497-FCF9751F138E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C41BB07D-6062-4180-9B1A-EA9D7C8C1138}" styleName="Table_1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7.fntdata"/><Relationship Id="rId39" Type="http://schemas.openxmlformats.org/officeDocument/2006/relationships/font" Target="fonts/font20.fntdata"/><Relationship Id="rId21" Type="http://schemas.openxmlformats.org/officeDocument/2006/relationships/font" Target="fonts/font2.fntdata"/><Relationship Id="rId34" Type="http://schemas.openxmlformats.org/officeDocument/2006/relationships/font" Target="fonts/font15.fntdata"/><Relationship Id="rId42" Type="http://schemas.openxmlformats.org/officeDocument/2006/relationships/font" Target="fonts/font23.fntdata"/><Relationship Id="rId50" Type="http://schemas.openxmlformats.org/officeDocument/2006/relationships/presProps" Target="presProps.xml"/><Relationship Id="rId55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font" Target="fonts/font10.fntdata"/><Relationship Id="rId11" Type="http://schemas.openxmlformats.org/officeDocument/2006/relationships/slide" Target="slides/slide7.xml"/><Relationship Id="rId24" Type="http://schemas.openxmlformats.org/officeDocument/2006/relationships/font" Target="fonts/font5.fntdata"/><Relationship Id="rId32" Type="http://schemas.openxmlformats.org/officeDocument/2006/relationships/font" Target="fonts/font13.fntdata"/><Relationship Id="rId37" Type="http://schemas.openxmlformats.org/officeDocument/2006/relationships/font" Target="fonts/font18.fntdata"/><Relationship Id="rId40" Type="http://schemas.openxmlformats.org/officeDocument/2006/relationships/font" Target="fonts/font21.fntdata"/><Relationship Id="rId53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36" Type="http://schemas.openxmlformats.org/officeDocument/2006/relationships/font" Target="fonts/font17.fntdata"/><Relationship Id="rId49" Type="http://customschemas.google.com/relationships/presentationmetadata" Target="metadata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31" Type="http://schemas.openxmlformats.org/officeDocument/2006/relationships/font" Target="fonts/font12.fntdata"/><Relationship Id="rId44" Type="http://schemas.openxmlformats.org/officeDocument/2006/relationships/font" Target="fonts/font25.fntdata"/><Relationship Id="rId52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font" Target="fonts/font16.fntdata"/><Relationship Id="rId43" Type="http://schemas.openxmlformats.org/officeDocument/2006/relationships/font" Target="fonts/font24.fntdata"/><Relationship Id="rId56" Type="http://schemas.microsoft.com/office/2018/10/relationships/authors" Target="authors.xml"/><Relationship Id="rId8" Type="http://schemas.openxmlformats.org/officeDocument/2006/relationships/slide" Target="slides/slide4.xml"/><Relationship Id="rId51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6.fntdata"/><Relationship Id="rId33" Type="http://schemas.openxmlformats.org/officeDocument/2006/relationships/font" Target="fonts/font14.fntdata"/><Relationship Id="rId38" Type="http://schemas.openxmlformats.org/officeDocument/2006/relationships/font" Target="fonts/font19.fntdata"/><Relationship Id="rId20" Type="http://schemas.openxmlformats.org/officeDocument/2006/relationships/font" Target="fonts/font1.fntdata"/><Relationship Id="rId41" Type="http://schemas.openxmlformats.org/officeDocument/2006/relationships/font" Target="fonts/font22.fntdata"/><Relationship Id="rId54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rrett, Stephen W" userId="d05c98e1-4b66-404c-a56b-4e8a64656ba9" providerId="ADAL" clId="{072A5F8C-0868-B44C-B420-07DE088DABBA}"/>
    <pc:docChg chg="custSel modSld">
      <pc:chgData name="Garrett, Stephen W" userId="d05c98e1-4b66-404c-a56b-4e8a64656ba9" providerId="ADAL" clId="{072A5F8C-0868-B44C-B420-07DE088DABBA}" dt="2023-06-06T18:04:34.439" v="1"/>
      <pc:docMkLst>
        <pc:docMk/>
      </pc:docMkLst>
      <pc:sldChg chg="modSp mod">
        <pc:chgData name="Garrett, Stephen W" userId="d05c98e1-4b66-404c-a56b-4e8a64656ba9" providerId="ADAL" clId="{072A5F8C-0868-B44C-B420-07DE088DABBA}" dt="2023-06-06T18:03:42.406" v="0" actId="313"/>
        <pc:sldMkLst>
          <pc:docMk/>
          <pc:sldMk cId="0" sldId="258"/>
        </pc:sldMkLst>
        <pc:spChg chg="mod">
          <ac:chgData name="Garrett, Stephen W" userId="d05c98e1-4b66-404c-a56b-4e8a64656ba9" providerId="ADAL" clId="{072A5F8C-0868-B44C-B420-07DE088DABBA}" dt="2023-06-06T18:03:42.406" v="0" actId="313"/>
          <ac:spMkLst>
            <pc:docMk/>
            <pc:sldMk cId="0" sldId="258"/>
            <ac:spMk id="107" creationId="{00000000-0000-0000-0000-000000000000}"/>
          </ac:spMkLst>
        </pc:spChg>
      </pc:sldChg>
      <pc:sldChg chg="addCm">
        <pc:chgData name="Garrett, Stephen W" userId="d05c98e1-4b66-404c-a56b-4e8a64656ba9" providerId="ADAL" clId="{072A5F8C-0868-B44C-B420-07DE088DABBA}" dt="2023-06-06T18:04:34.439" v="1"/>
        <pc:sldMkLst>
          <pc:docMk/>
          <pc:sldMk cId="607316039" sldId="27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Garrett, Stephen W" userId="d05c98e1-4b66-404c-a56b-4e8a64656ba9" providerId="ADAL" clId="{072A5F8C-0868-B44C-B420-07DE088DABBA}" dt="2023-06-06T18:04:34.439" v="1"/>
              <pc2:cmMkLst xmlns:pc2="http://schemas.microsoft.com/office/powerpoint/2019/9/main/command">
                <pc:docMk/>
                <pc:sldMk cId="607316039" sldId="274"/>
                <pc2:cmMk id="{A0633D63-57C8-134B-968D-84FA55E13DF3}"/>
              </pc2:cmMkLst>
            </pc226:cmChg>
          </p:ext>
        </pc:extLst>
      </pc:sldChg>
    </pc:docChg>
  </pc:docChgLst>
  <pc:docChgLst>
    <pc:chgData name="Paz, Jed Matthew M" userId="S::jpaz6@gatech.edu::6c9ebb77-b819-4654-95d7-a9e398582544" providerId="AD" clId="Web-{B5C338E8-BEA2-0A26-59F8-4EC46F2718B8}"/>
    <pc:docChg chg="delSld modSld sldOrd">
      <pc:chgData name="Paz, Jed Matthew M" userId="S::jpaz6@gatech.edu::6c9ebb77-b819-4654-95d7-a9e398582544" providerId="AD" clId="Web-{B5C338E8-BEA2-0A26-59F8-4EC46F2718B8}" dt="2024-06-11T16:27:10.993" v="105"/>
      <pc:docMkLst>
        <pc:docMk/>
      </pc:docMkLst>
      <pc:sldChg chg="addSp delSp modSp ord">
        <pc:chgData name="Paz, Jed Matthew M" userId="S::jpaz6@gatech.edu::6c9ebb77-b819-4654-95d7-a9e398582544" providerId="AD" clId="Web-{B5C338E8-BEA2-0A26-59F8-4EC46F2718B8}" dt="2024-06-11T16:18:11.489" v="20" actId="1076"/>
        <pc:sldMkLst>
          <pc:docMk/>
          <pc:sldMk cId="0" sldId="261"/>
        </pc:sldMkLst>
        <pc:picChg chg="add mod ord">
          <ac:chgData name="Paz, Jed Matthew M" userId="S::jpaz6@gatech.edu::6c9ebb77-b819-4654-95d7-a9e398582544" providerId="AD" clId="Web-{B5C338E8-BEA2-0A26-59F8-4EC46F2718B8}" dt="2024-06-11T16:18:11.489" v="20" actId="1076"/>
          <ac:picMkLst>
            <pc:docMk/>
            <pc:sldMk cId="0" sldId="261"/>
            <ac:picMk id="2" creationId="{A22C41F2-F6E2-06E1-E8AF-6BA82B8FFC09}"/>
          </ac:picMkLst>
        </pc:picChg>
        <pc:picChg chg="del">
          <ac:chgData name="Paz, Jed Matthew M" userId="S::jpaz6@gatech.edu::6c9ebb77-b819-4654-95d7-a9e398582544" providerId="AD" clId="Web-{B5C338E8-BEA2-0A26-59F8-4EC46F2718B8}" dt="2024-06-11T16:17:54.644" v="14"/>
          <ac:picMkLst>
            <pc:docMk/>
            <pc:sldMk cId="0" sldId="261"/>
            <ac:picMk id="3" creationId="{0E9925A5-72FC-ECE9-D699-CA3CA0AFE6A6}"/>
          </ac:picMkLst>
        </pc:picChg>
      </pc:sldChg>
      <pc:sldChg chg="addSp delSp modSp">
        <pc:chgData name="Paz, Jed Matthew M" userId="S::jpaz6@gatech.edu::6c9ebb77-b819-4654-95d7-a9e398582544" providerId="AD" clId="Web-{B5C338E8-BEA2-0A26-59F8-4EC46F2718B8}" dt="2024-06-11T16:17:45.003" v="13" actId="1076"/>
        <pc:sldMkLst>
          <pc:docMk/>
          <pc:sldMk cId="0" sldId="263"/>
        </pc:sldMkLst>
        <pc:picChg chg="add mod">
          <ac:chgData name="Paz, Jed Matthew M" userId="S::jpaz6@gatech.edu::6c9ebb77-b819-4654-95d7-a9e398582544" providerId="AD" clId="Web-{B5C338E8-BEA2-0A26-59F8-4EC46F2718B8}" dt="2024-06-11T16:17:45.003" v="13" actId="1076"/>
          <ac:picMkLst>
            <pc:docMk/>
            <pc:sldMk cId="0" sldId="263"/>
            <ac:picMk id="2" creationId="{210E43BF-517E-7027-12FE-383F077F08D7}"/>
          </ac:picMkLst>
        </pc:picChg>
        <pc:picChg chg="del">
          <ac:chgData name="Paz, Jed Matthew M" userId="S::jpaz6@gatech.edu::6c9ebb77-b819-4654-95d7-a9e398582544" providerId="AD" clId="Web-{B5C338E8-BEA2-0A26-59F8-4EC46F2718B8}" dt="2024-06-11T16:17:26.143" v="7"/>
          <ac:picMkLst>
            <pc:docMk/>
            <pc:sldMk cId="0" sldId="263"/>
            <ac:picMk id="159" creationId="{00000000-0000-0000-0000-000000000000}"/>
          </ac:picMkLst>
        </pc:picChg>
      </pc:sldChg>
      <pc:sldChg chg="addSp delSp modSp">
        <pc:chgData name="Paz, Jed Matthew M" userId="S::jpaz6@gatech.edu::6c9ebb77-b819-4654-95d7-a9e398582544" providerId="AD" clId="Web-{B5C338E8-BEA2-0A26-59F8-4EC46F2718B8}" dt="2024-06-11T16:18:33.958" v="26" actId="1076"/>
        <pc:sldMkLst>
          <pc:docMk/>
          <pc:sldMk cId="0" sldId="264"/>
        </pc:sldMkLst>
        <pc:graphicFrameChg chg="mod modGraphic">
          <ac:chgData name="Paz, Jed Matthew M" userId="S::jpaz6@gatech.edu::6c9ebb77-b819-4654-95d7-a9e398582544" providerId="AD" clId="Web-{B5C338E8-BEA2-0A26-59F8-4EC46F2718B8}" dt="2024-06-11T16:15:23.920" v="6"/>
          <ac:graphicFrameMkLst>
            <pc:docMk/>
            <pc:sldMk cId="0" sldId="264"/>
            <ac:graphicFrameMk id="167" creationId="{00000000-0000-0000-0000-000000000000}"/>
          </ac:graphicFrameMkLst>
        </pc:graphicFrameChg>
        <pc:picChg chg="add mod ord">
          <ac:chgData name="Paz, Jed Matthew M" userId="S::jpaz6@gatech.edu::6c9ebb77-b819-4654-95d7-a9e398582544" providerId="AD" clId="Web-{B5C338E8-BEA2-0A26-59F8-4EC46F2718B8}" dt="2024-06-11T16:18:33.958" v="26" actId="1076"/>
          <ac:picMkLst>
            <pc:docMk/>
            <pc:sldMk cId="0" sldId="264"/>
            <ac:picMk id="2" creationId="{A3539258-A8E3-550C-885B-9C0B64AC0A83}"/>
          </ac:picMkLst>
        </pc:picChg>
        <pc:picChg chg="del">
          <ac:chgData name="Paz, Jed Matthew M" userId="S::jpaz6@gatech.edu::6c9ebb77-b819-4654-95d7-a9e398582544" providerId="AD" clId="Web-{B5C338E8-BEA2-0A26-59F8-4EC46F2718B8}" dt="2024-06-11T16:18:21.629" v="21"/>
          <ac:picMkLst>
            <pc:docMk/>
            <pc:sldMk cId="0" sldId="264"/>
            <ac:picMk id="170" creationId="{00000000-0000-0000-0000-000000000000}"/>
          </ac:picMkLst>
        </pc:picChg>
      </pc:sldChg>
      <pc:sldChg chg="addSp delSp modSp del">
        <pc:chgData name="Paz, Jed Matthew M" userId="S::jpaz6@gatech.edu::6c9ebb77-b819-4654-95d7-a9e398582544" providerId="AD" clId="Web-{B5C338E8-BEA2-0A26-59F8-4EC46F2718B8}" dt="2024-06-11T16:19:39.726" v="39" actId="1076"/>
        <pc:sldMkLst>
          <pc:docMk/>
          <pc:sldMk cId="0" sldId="265"/>
        </pc:sldMkLst>
        <pc:spChg chg="mod">
          <ac:chgData name="Paz, Jed Matthew M" userId="S::jpaz6@gatech.edu::6c9ebb77-b819-4654-95d7-a9e398582544" providerId="AD" clId="Web-{B5C338E8-BEA2-0A26-59F8-4EC46F2718B8}" dt="2024-06-11T16:19:39.726" v="39" actId="1076"/>
          <ac:spMkLst>
            <pc:docMk/>
            <pc:sldMk cId="0" sldId="265"/>
            <ac:spMk id="183" creationId="{00000000-0000-0000-0000-000000000000}"/>
          </ac:spMkLst>
        </pc:spChg>
        <pc:picChg chg="add mod ord">
          <ac:chgData name="Paz, Jed Matthew M" userId="S::jpaz6@gatech.edu::6c9ebb77-b819-4654-95d7-a9e398582544" providerId="AD" clId="Web-{B5C338E8-BEA2-0A26-59F8-4EC46F2718B8}" dt="2024-06-11T16:19:18.538" v="34" actId="14100"/>
          <ac:picMkLst>
            <pc:docMk/>
            <pc:sldMk cId="0" sldId="265"/>
            <ac:picMk id="2" creationId="{A2C81011-DC1B-6431-4E83-F8C1BFEAA60E}"/>
          </ac:picMkLst>
        </pc:picChg>
        <pc:picChg chg="del">
          <ac:chgData name="Paz, Jed Matthew M" userId="S::jpaz6@gatech.edu::6c9ebb77-b819-4654-95d7-a9e398582544" providerId="AD" clId="Web-{B5C338E8-BEA2-0A26-59F8-4EC46F2718B8}" dt="2024-06-11T16:19:02.490" v="28"/>
          <ac:picMkLst>
            <pc:docMk/>
            <pc:sldMk cId="0" sldId="265"/>
            <ac:picMk id="182" creationId="{00000000-0000-0000-0000-000000000000}"/>
          </ac:picMkLst>
        </pc:picChg>
      </pc:sldChg>
      <pc:sldChg chg="addSp delSp modSp">
        <pc:chgData name="Paz, Jed Matthew M" userId="S::jpaz6@gatech.edu::6c9ebb77-b819-4654-95d7-a9e398582544" providerId="AD" clId="Web-{B5C338E8-BEA2-0A26-59F8-4EC46F2718B8}" dt="2024-06-11T16:20:21.399" v="51" actId="1076"/>
        <pc:sldMkLst>
          <pc:docMk/>
          <pc:sldMk cId="0" sldId="266"/>
        </pc:sldMkLst>
        <pc:picChg chg="mod">
          <ac:chgData name="Paz, Jed Matthew M" userId="S::jpaz6@gatech.edu::6c9ebb77-b819-4654-95d7-a9e398582544" providerId="AD" clId="Web-{B5C338E8-BEA2-0A26-59F8-4EC46F2718B8}" dt="2024-06-11T16:20:21.399" v="51" actId="1076"/>
          <ac:picMkLst>
            <pc:docMk/>
            <pc:sldMk cId="0" sldId="266"/>
            <ac:picMk id="2" creationId="{6C694D2A-930D-6700-B4B8-F7DC7E3789C4}"/>
          </ac:picMkLst>
        </pc:picChg>
        <pc:picChg chg="add mod">
          <ac:chgData name="Paz, Jed Matthew M" userId="S::jpaz6@gatech.edu::6c9ebb77-b819-4654-95d7-a9e398582544" providerId="AD" clId="Web-{B5C338E8-BEA2-0A26-59F8-4EC46F2718B8}" dt="2024-06-11T16:20:18.431" v="50" actId="1076"/>
          <ac:picMkLst>
            <pc:docMk/>
            <pc:sldMk cId="0" sldId="266"/>
            <ac:picMk id="3" creationId="{D3464FEE-6954-84BD-EA43-C90CC3F27A81}"/>
          </ac:picMkLst>
        </pc:picChg>
        <pc:picChg chg="del">
          <ac:chgData name="Paz, Jed Matthew M" userId="S::jpaz6@gatech.edu::6c9ebb77-b819-4654-95d7-a9e398582544" providerId="AD" clId="Web-{B5C338E8-BEA2-0A26-59F8-4EC46F2718B8}" dt="2024-06-11T16:19:47.273" v="40"/>
          <ac:picMkLst>
            <pc:docMk/>
            <pc:sldMk cId="0" sldId="266"/>
            <ac:picMk id="194" creationId="{00000000-0000-0000-0000-000000000000}"/>
          </ac:picMkLst>
        </pc:picChg>
      </pc:sldChg>
      <pc:sldChg chg="addSp delSp modSp">
        <pc:chgData name="Paz, Jed Matthew M" userId="S::jpaz6@gatech.edu::6c9ebb77-b819-4654-95d7-a9e398582544" providerId="AD" clId="Web-{B5C338E8-BEA2-0A26-59F8-4EC46F2718B8}" dt="2024-06-11T16:21:32.433" v="76" actId="1076"/>
        <pc:sldMkLst>
          <pc:docMk/>
          <pc:sldMk cId="0" sldId="267"/>
        </pc:sldMkLst>
        <pc:spChg chg="add mod">
          <ac:chgData name="Paz, Jed Matthew M" userId="S::jpaz6@gatech.edu::6c9ebb77-b819-4654-95d7-a9e398582544" providerId="AD" clId="Web-{B5C338E8-BEA2-0A26-59F8-4EC46F2718B8}" dt="2024-06-11T16:21:26.371" v="73" actId="1076"/>
          <ac:spMkLst>
            <pc:docMk/>
            <pc:sldMk cId="0" sldId="267"/>
            <ac:spMk id="4" creationId="{2DD97A56-B012-6E2C-C073-B0D43AB2BEDB}"/>
          </ac:spMkLst>
        </pc:spChg>
        <pc:spChg chg="add mod">
          <ac:chgData name="Paz, Jed Matthew M" userId="S::jpaz6@gatech.edu::6c9ebb77-b819-4654-95d7-a9e398582544" providerId="AD" clId="Web-{B5C338E8-BEA2-0A26-59F8-4EC46F2718B8}" dt="2024-06-11T16:21:32.433" v="76" actId="1076"/>
          <ac:spMkLst>
            <pc:docMk/>
            <pc:sldMk cId="0" sldId="267"/>
            <ac:spMk id="5" creationId="{5A2F5B1F-9CA4-7049-14EC-3FDB9DF1CBCB}"/>
          </ac:spMkLst>
        </pc:spChg>
        <pc:spChg chg="mod">
          <ac:chgData name="Paz, Jed Matthew M" userId="S::jpaz6@gatech.edu::6c9ebb77-b819-4654-95d7-a9e398582544" providerId="AD" clId="Web-{B5C338E8-BEA2-0A26-59F8-4EC46F2718B8}" dt="2024-06-11T16:21:19.683" v="70" actId="14100"/>
          <ac:spMkLst>
            <pc:docMk/>
            <pc:sldMk cId="0" sldId="267"/>
            <ac:spMk id="208" creationId="{00000000-0000-0000-0000-000000000000}"/>
          </ac:spMkLst>
        </pc:spChg>
        <pc:picChg chg="add del mod ord">
          <ac:chgData name="Paz, Jed Matthew M" userId="S::jpaz6@gatech.edu::6c9ebb77-b819-4654-95d7-a9e398582544" providerId="AD" clId="Web-{B5C338E8-BEA2-0A26-59F8-4EC46F2718B8}" dt="2024-06-11T16:20:55.276" v="62"/>
          <ac:picMkLst>
            <pc:docMk/>
            <pc:sldMk cId="0" sldId="267"/>
            <ac:picMk id="2" creationId="{9543955A-9A22-1130-8EA1-E01FC214B96A}"/>
          </ac:picMkLst>
        </pc:picChg>
        <pc:picChg chg="add mod ord">
          <ac:chgData name="Paz, Jed Matthew M" userId="S::jpaz6@gatech.edu::6c9ebb77-b819-4654-95d7-a9e398582544" providerId="AD" clId="Web-{B5C338E8-BEA2-0A26-59F8-4EC46F2718B8}" dt="2024-06-11T16:21:10.854" v="68"/>
          <ac:picMkLst>
            <pc:docMk/>
            <pc:sldMk cId="0" sldId="267"/>
            <ac:picMk id="3" creationId="{20B3E280-5501-A699-40A9-3A3B1F7D6637}"/>
          </ac:picMkLst>
        </pc:picChg>
        <pc:picChg chg="add del">
          <ac:chgData name="Paz, Jed Matthew M" userId="S::jpaz6@gatech.edu::6c9ebb77-b819-4654-95d7-a9e398582544" providerId="AD" clId="Web-{B5C338E8-BEA2-0A26-59F8-4EC46F2718B8}" dt="2024-06-11T16:21:01.448" v="64"/>
          <ac:picMkLst>
            <pc:docMk/>
            <pc:sldMk cId="0" sldId="267"/>
            <ac:picMk id="206" creationId="{00000000-0000-0000-0000-000000000000}"/>
          </ac:picMkLst>
        </pc:picChg>
      </pc:sldChg>
      <pc:sldChg chg="addSp delSp modSp">
        <pc:chgData name="Paz, Jed Matthew M" userId="S::jpaz6@gatech.edu::6c9ebb77-b819-4654-95d7-a9e398582544" providerId="AD" clId="Web-{B5C338E8-BEA2-0A26-59F8-4EC46F2718B8}" dt="2024-06-11T16:23:47.157" v="83" actId="14100"/>
        <pc:sldMkLst>
          <pc:docMk/>
          <pc:sldMk cId="0" sldId="270"/>
        </pc:sldMkLst>
        <pc:picChg chg="add mod">
          <ac:chgData name="Paz, Jed Matthew M" userId="S::jpaz6@gatech.edu::6c9ebb77-b819-4654-95d7-a9e398582544" providerId="AD" clId="Web-{B5C338E8-BEA2-0A26-59F8-4EC46F2718B8}" dt="2024-06-11T16:23:47.157" v="83" actId="14100"/>
          <ac:picMkLst>
            <pc:docMk/>
            <pc:sldMk cId="0" sldId="270"/>
            <ac:picMk id="2" creationId="{2B5EB1A9-7074-EEA9-28FA-377CF0E59A01}"/>
          </ac:picMkLst>
        </pc:picChg>
        <pc:picChg chg="del">
          <ac:chgData name="Paz, Jed Matthew M" userId="S::jpaz6@gatech.edu::6c9ebb77-b819-4654-95d7-a9e398582544" providerId="AD" clId="Web-{B5C338E8-BEA2-0A26-59F8-4EC46F2718B8}" dt="2024-06-11T16:23:31.735" v="77"/>
          <ac:picMkLst>
            <pc:docMk/>
            <pc:sldMk cId="0" sldId="270"/>
            <ac:picMk id="241" creationId="{00000000-0000-0000-0000-000000000000}"/>
          </ac:picMkLst>
        </pc:picChg>
      </pc:sldChg>
      <pc:sldChg chg="addSp delSp modSp">
        <pc:chgData name="Paz, Jed Matthew M" userId="S::jpaz6@gatech.edu::6c9ebb77-b819-4654-95d7-a9e398582544" providerId="AD" clId="Web-{B5C338E8-BEA2-0A26-59F8-4EC46F2718B8}" dt="2024-06-11T16:27:10.993" v="105"/>
        <pc:sldMkLst>
          <pc:docMk/>
          <pc:sldMk cId="0" sldId="271"/>
        </pc:sldMkLst>
        <pc:spChg chg="mod">
          <ac:chgData name="Paz, Jed Matthew M" userId="S::jpaz6@gatech.edu::6c9ebb77-b819-4654-95d7-a9e398582544" providerId="AD" clId="Web-{B5C338E8-BEA2-0A26-59F8-4EC46F2718B8}" dt="2024-06-11T16:26:22.350" v="100" actId="14100"/>
          <ac:spMkLst>
            <pc:docMk/>
            <pc:sldMk cId="0" sldId="271"/>
            <ac:spMk id="253" creationId="{00000000-0000-0000-0000-000000000000}"/>
          </ac:spMkLst>
        </pc:spChg>
        <pc:spChg chg="mod">
          <ac:chgData name="Paz, Jed Matthew M" userId="S::jpaz6@gatech.edu::6c9ebb77-b819-4654-95d7-a9e398582544" providerId="AD" clId="Web-{B5C338E8-BEA2-0A26-59F8-4EC46F2718B8}" dt="2024-06-11T16:26:14.553" v="97" actId="1076"/>
          <ac:spMkLst>
            <pc:docMk/>
            <pc:sldMk cId="0" sldId="271"/>
            <ac:spMk id="254" creationId="{00000000-0000-0000-0000-000000000000}"/>
          </ac:spMkLst>
        </pc:spChg>
        <pc:spChg chg="mod">
          <ac:chgData name="Paz, Jed Matthew M" userId="S::jpaz6@gatech.edu::6c9ebb77-b819-4654-95d7-a9e398582544" providerId="AD" clId="Web-{B5C338E8-BEA2-0A26-59F8-4EC46F2718B8}" dt="2024-06-11T16:27:03.649" v="104"/>
          <ac:spMkLst>
            <pc:docMk/>
            <pc:sldMk cId="0" sldId="271"/>
            <ac:spMk id="257" creationId="{00000000-0000-0000-0000-000000000000}"/>
          </ac:spMkLst>
        </pc:spChg>
        <pc:spChg chg="mod">
          <ac:chgData name="Paz, Jed Matthew M" userId="S::jpaz6@gatech.edu::6c9ebb77-b819-4654-95d7-a9e398582544" providerId="AD" clId="Web-{B5C338E8-BEA2-0A26-59F8-4EC46F2718B8}" dt="2024-06-11T16:27:10.993" v="105"/>
          <ac:spMkLst>
            <pc:docMk/>
            <pc:sldMk cId="0" sldId="271"/>
            <ac:spMk id="259" creationId="{00000000-0000-0000-0000-000000000000}"/>
          </ac:spMkLst>
        </pc:spChg>
        <pc:picChg chg="mod">
          <ac:chgData name="Paz, Jed Matthew M" userId="S::jpaz6@gatech.edu::6c9ebb77-b819-4654-95d7-a9e398582544" providerId="AD" clId="Web-{B5C338E8-BEA2-0A26-59F8-4EC46F2718B8}" dt="2024-06-11T16:26:39.085" v="103" actId="1076"/>
          <ac:picMkLst>
            <pc:docMk/>
            <pc:sldMk cId="0" sldId="271"/>
            <ac:picMk id="2" creationId="{CBF7F736-2055-B169-96E4-7C113FC0AA18}"/>
          </ac:picMkLst>
        </pc:picChg>
        <pc:picChg chg="add mod ord">
          <ac:chgData name="Paz, Jed Matthew M" userId="S::jpaz6@gatech.edu::6c9ebb77-b819-4654-95d7-a9e398582544" providerId="AD" clId="Web-{B5C338E8-BEA2-0A26-59F8-4EC46F2718B8}" dt="2024-06-11T16:26:07.303" v="96"/>
          <ac:picMkLst>
            <pc:docMk/>
            <pc:sldMk cId="0" sldId="271"/>
            <ac:picMk id="3" creationId="{BF1AE5C4-2BC3-945A-58A5-577B733A849D}"/>
          </ac:picMkLst>
        </pc:picChg>
        <pc:picChg chg="del">
          <ac:chgData name="Paz, Jed Matthew M" userId="S::jpaz6@gatech.edu::6c9ebb77-b819-4654-95d7-a9e398582544" providerId="AD" clId="Web-{B5C338E8-BEA2-0A26-59F8-4EC46F2718B8}" dt="2024-06-11T16:25:34.489" v="84"/>
          <ac:picMkLst>
            <pc:docMk/>
            <pc:sldMk cId="0" sldId="271"/>
            <ac:picMk id="252" creationId="{00000000-0000-0000-0000-000000000000}"/>
          </ac:picMkLst>
        </pc:picChg>
        <pc:cxnChg chg="mod">
          <ac:chgData name="Paz, Jed Matthew M" userId="S::jpaz6@gatech.edu::6c9ebb77-b819-4654-95d7-a9e398582544" providerId="AD" clId="Web-{B5C338E8-BEA2-0A26-59F8-4EC46F2718B8}" dt="2024-06-11T16:26:31.866" v="102" actId="14100"/>
          <ac:cxnSpMkLst>
            <pc:docMk/>
            <pc:sldMk cId="0" sldId="271"/>
            <ac:cxnSpMk id="256" creationId="{00000000-0000-0000-0000-000000000000}"/>
          </ac:cxnSpMkLst>
        </pc:cxnChg>
        <pc:cxnChg chg="mod">
          <ac:chgData name="Paz, Jed Matthew M" userId="S::jpaz6@gatech.edu::6c9ebb77-b819-4654-95d7-a9e398582544" providerId="AD" clId="Web-{B5C338E8-BEA2-0A26-59F8-4EC46F2718B8}" dt="2024-06-11T16:26:22.350" v="100" actId="14100"/>
          <ac:cxnSpMkLst>
            <pc:docMk/>
            <pc:sldMk cId="0" sldId="271"/>
            <ac:cxnSpMk id="258" creationId="{00000000-0000-0000-0000-000000000000}"/>
          </ac:cxnSpMkLst>
        </pc:cxnChg>
      </pc:sldChg>
    </pc:docChg>
  </pc:docChgLst>
  <pc:docChgLst>
    <pc:chgData name="Paz, Jed Matthew M" userId="S::jpaz6@gatech.edu::6c9ebb77-b819-4654-95d7-a9e398582544" providerId="AD" clId="Web-{1551AF09-E121-9EDF-AB35-9240288E9CE3}"/>
    <pc:docChg chg="modSld">
      <pc:chgData name="Paz, Jed Matthew M" userId="S::jpaz6@gatech.edu::6c9ebb77-b819-4654-95d7-a9e398582544" providerId="AD" clId="Web-{1551AF09-E121-9EDF-AB35-9240288E9CE3}" dt="2023-05-09T16:35:11.910" v="3"/>
      <pc:docMkLst>
        <pc:docMk/>
      </pc:docMkLst>
      <pc:sldChg chg="addSp delSp addAnim delAnim">
        <pc:chgData name="Paz, Jed Matthew M" userId="S::jpaz6@gatech.edu::6c9ebb77-b819-4654-95d7-a9e398582544" providerId="AD" clId="Web-{1551AF09-E121-9EDF-AB35-9240288E9CE3}" dt="2023-05-09T16:35:11.910" v="3"/>
        <pc:sldMkLst>
          <pc:docMk/>
          <pc:sldMk cId="0" sldId="271"/>
        </pc:sldMkLst>
        <pc:picChg chg="add del">
          <ac:chgData name="Paz, Jed Matthew M" userId="S::jpaz6@gatech.edu::6c9ebb77-b819-4654-95d7-a9e398582544" providerId="AD" clId="Web-{1551AF09-E121-9EDF-AB35-9240288E9CE3}" dt="2023-05-09T16:35:11.910" v="3"/>
          <ac:picMkLst>
            <pc:docMk/>
            <pc:sldMk cId="0" sldId="271"/>
            <ac:picMk id="2" creationId="{CBF7F736-2055-B169-96E4-7C113FC0AA18}"/>
          </ac:picMkLst>
        </pc:picChg>
      </pc:sldChg>
    </pc:docChg>
  </pc:docChgLst>
  <pc:docChgLst>
    <pc:chgData name="Paz, Jed Matthew M" userId="S::jpaz6@gatech.edu::6c9ebb77-b819-4654-95d7-a9e398582544" providerId="AD" clId="Web-{2926BCD2-8C05-5A2B-BEAA-58F0164E1041}"/>
    <pc:docChg chg="modSld sldOrd">
      <pc:chgData name="Paz, Jed Matthew M" userId="S::jpaz6@gatech.edu::6c9ebb77-b819-4654-95d7-a9e398582544" providerId="AD" clId="Web-{2926BCD2-8C05-5A2B-BEAA-58F0164E1041}" dt="2023-05-15T13:18:15.847" v="1"/>
      <pc:docMkLst>
        <pc:docMk/>
      </pc:docMkLst>
      <pc:sldChg chg="delSp">
        <pc:chgData name="Paz, Jed Matthew M" userId="S::jpaz6@gatech.edu::6c9ebb77-b819-4654-95d7-a9e398582544" providerId="AD" clId="Web-{2926BCD2-8C05-5A2B-BEAA-58F0164E1041}" dt="2023-05-15T13:18:00.097" v="0"/>
        <pc:sldMkLst>
          <pc:docMk/>
          <pc:sldMk cId="0" sldId="256"/>
        </pc:sldMkLst>
        <pc:picChg chg="del">
          <ac:chgData name="Paz, Jed Matthew M" userId="S::jpaz6@gatech.edu::6c9ebb77-b819-4654-95d7-a9e398582544" providerId="AD" clId="Web-{2926BCD2-8C05-5A2B-BEAA-58F0164E1041}" dt="2023-05-15T13:18:00.097" v="0"/>
          <ac:picMkLst>
            <pc:docMk/>
            <pc:sldMk cId="0" sldId="256"/>
            <ac:picMk id="81" creationId="{00000000-0000-0000-0000-000000000000}"/>
          </ac:picMkLst>
        </pc:picChg>
      </pc:sldChg>
      <pc:sldChg chg="ord">
        <pc:chgData name="Paz, Jed Matthew M" userId="S::jpaz6@gatech.edu::6c9ebb77-b819-4654-95d7-a9e398582544" providerId="AD" clId="Web-{2926BCD2-8C05-5A2B-BEAA-58F0164E1041}" dt="2023-05-15T13:18:15.847" v="1"/>
        <pc:sldMkLst>
          <pc:docMk/>
          <pc:sldMk cId="0" sldId="272"/>
        </pc:sldMkLst>
      </pc:sldChg>
    </pc:docChg>
  </pc:docChgLst>
  <pc:docChgLst>
    <pc:chgData name="Paz, Jed Matthew M" userId="S::jpaz6@gatech.edu::6c9ebb77-b819-4654-95d7-a9e398582544" providerId="AD" clId="Web-{1CCB62F0-EBAD-04B5-6C6A-8EEEB6EDAED2}"/>
    <pc:docChg chg="modSld">
      <pc:chgData name="Paz, Jed Matthew M" userId="S::jpaz6@gatech.edu::6c9ebb77-b819-4654-95d7-a9e398582544" providerId="AD" clId="Web-{1CCB62F0-EBAD-04B5-6C6A-8EEEB6EDAED2}" dt="2023-06-09T14:03:51.032" v="10" actId="1076"/>
      <pc:docMkLst>
        <pc:docMk/>
      </pc:docMkLst>
      <pc:sldChg chg="addSp delSp modSp modCm">
        <pc:chgData name="Paz, Jed Matthew M" userId="S::jpaz6@gatech.edu::6c9ebb77-b819-4654-95d7-a9e398582544" providerId="AD" clId="Web-{1CCB62F0-EBAD-04B5-6C6A-8EEEB6EDAED2}" dt="2023-06-09T14:03:51.032" v="10" actId="1076"/>
        <pc:sldMkLst>
          <pc:docMk/>
          <pc:sldMk cId="0" sldId="270"/>
        </pc:sldMkLst>
        <pc:picChg chg="add del">
          <ac:chgData name="Paz, Jed Matthew M" userId="S::jpaz6@gatech.edu::6c9ebb77-b819-4654-95d7-a9e398582544" providerId="AD" clId="Web-{1CCB62F0-EBAD-04B5-6C6A-8EEEB6EDAED2}" dt="2023-06-09T14:03:17.156" v="1"/>
          <ac:picMkLst>
            <pc:docMk/>
            <pc:sldMk cId="0" sldId="270"/>
            <ac:picMk id="3" creationId="{847698CE-394B-F7B5-5F02-26BC6E96D2B6}"/>
          </ac:picMkLst>
        </pc:picChg>
        <pc:picChg chg="add mod modCrop">
          <ac:chgData name="Paz, Jed Matthew M" userId="S::jpaz6@gatech.edu::6c9ebb77-b819-4654-95d7-a9e398582544" providerId="AD" clId="Web-{1CCB62F0-EBAD-04B5-6C6A-8EEEB6EDAED2}" dt="2023-06-09T14:03:51.032" v="10" actId="1076"/>
          <ac:picMkLst>
            <pc:docMk/>
            <pc:sldMk cId="0" sldId="270"/>
            <ac:picMk id="4" creationId="{1162FF16-5298-90B7-17ED-F4E5A9838BA0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Paz, Jed Matthew M" userId="S::jpaz6@gatech.edu::6c9ebb77-b819-4654-95d7-a9e398582544" providerId="AD" clId="Web-{1CCB62F0-EBAD-04B5-6C6A-8EEEB6EDAED2}" dt="2023-06-09T14:03:22.906" v="2"/>
              <pc2:cmMkLst xmlns:pc2="http://schemas.microsoft.com/office/powerpoint/2019/9/main/command">
                <pc:docMk/>
                <pc:sldMk cId="0" sldId="270"/>
                <pc2:cmMk id="{BE468882-95FC-43F0-A477-8BB3C294E4EC}"/>
              </pc2:cmMkLst>
            </pc226:cmChg>
          </p:ext>
        </pc:extLst>
      </pc:sldChg>
    </pc:docChg>
  </pc:docChgLst>
  <pc:docChgLst>
    <pc:chgData name="Paz, Jed Matthew M" userId="S::jpaz6@gatech.edu::6c9ebb77-b819-4654-95d7-a9e398582544" providerId="AD" clId="Web-{01BF3FDC-4A82-0D51-CC2C-F46F71150AD0}"/>
    <pc:docChg chg="addSld delSld modSld sldOrd">
      <pc:chgData name="Paz, Jed Matthew M" userId="S::jpaz6@gatech.edu::6c9ebb77-b819-4654-95d7-a9e398582544" providerId="AD" clId="Web-{01BF3FDC-4A82-0D51-CC2C-F46F71150AD0}" dt="2023-05-09T17:13:57.492" v="31"/>
      <pc:docMkLst>
        <pc:docMk/>
      </pc:docMkLst>
      <pc:sldChg chg="modSp">
        <pc:chgData name="Paz, Jed Matthew M" userId="S::jpaz6@gatech.edu::6c9ebb77-b819-4654-95d7-a9e398582544" providerId="AD" clId="Web-{01BF3FDC-4A82-0D51-CC2C-F46F71150AD0}" dt="2023-05-09T17:12:15.614" v="11" actId="20577"/>
        <pc:sldMkLst>
          <pc:docMk/>
          <pc:sldMk cId="0" sldId="256"/>
        </pc:sldMkLst>
        <pc:spChg chg="mod">
          <ac:chgData name="Paz, Jed Matthew M" userId="S::jpaz6@gatech.edu::6c9ebb77-b819-4654-95d7-a9e398582544" providerId="AD" clId="Web-{01BF3FDC-4A82-0D51-CC2C-F46F71150AD0}" dt="2023-05-09T17:12:15.614" v="11" actId="20577"/>
          <ac:spMkLst>
            <pc:docMk/>
            <pc:sldMk cId="0" sldId="256"/>
            <ac:spMk id="77" creationId="{00000000-0000-0000-0000-000000000000}"/>
          </ac:spMkLst>
        </pc:spChg>
      </pc:sldChg>
      <pc:sldChg chg="modSp">
        <pc:chgData name="Paz, Jed Matthew M" userId="S::jpaz6@gatech.edu::6c9ebb77-b819-4654-95d7-a9e398582544" providerId="AD" clId="Web-{01BF3FDC-4A82-0D51-CC2C-F46F71150AD0}" dt="2023-05-09T17:12:12.521" v="9" actId="20577"/>
        <pc:sldMkLst>
          <pc:docMk/>
          <pc:sldMk cId="0" sldId="257"/>
        </pc:sldMkLst>
        <pc:spChg chg="mod">
          <ac:chgData name="Paz, Jed Matthew M" userId="S::jpaz6@gatech.edu::6c9ebb77-b819-4654-95d7-a9e398582544" providerId="AD" clId="Web-{01BF3FDC-4A82-0D51-CC2C-F46F71150AD0}" dt="2023-05-09T17:12:12.521" v="9" actId="20577"/>
          <ac:spMkLst>
            <pc:docMk/>
            <pc:sldMk cId="0" sldId="257"/>
            <ac:spMk id="93" creationId="{00000000-0000-0000-0000-000000000000}"/>
          </ac:spMkLst>
        </pc:spChg>
      </pc:sldChg>
      <pc:sldChg chg="modSp">
        <pc:chgData name="Paz, Jed Matthew M" userId="S::jpaz6@gatech.edu::6c9ebb77-b819-4654-95d7-a9e398582544" providerId="AD" clId="Web-{01BF3FDC-4A82-0D51-CC2C-F46F71150AD0}" dt="2023-05-09T17:12:17.474" v="12" actId="20577"/>
        <pc:sldMkLst>
          <pc:docMk/>
          <pc:sldMk cId="0" sldId="258"/>
        </pc:sldMkLst>
        <pc:spChg chg="mod">
          <ac:chgData name="Paz, Jed Matthew M" userId="S::jpaz6@gatech.edu::6c9ebb77-b819-4654-95d7-a9e398582544" providerId="AD" clId="Web-{01BF3FDC-4A82-0D51-CC2C-F46F71150AD0}" dt="2023-05-09T17:12:17.474" v="12" actId="20577"/>
          <ac:spMkLst>
            <pc:docMk/>
            <pc:sldMk cId="0" sldId="258"/>
            <ac:spMk id="106" creationId="{00000000-0000-0000-0000-000000000000}"/>
          </ac:spMkLst>
        </pc:spChg>
      </pc:sldChg>
      <pc:sldChg chg="modSp">
        <pc:chgData name="Paz, Jed Matthew M" userId="S::jpaz6@gatech.edu::6c9ebb77-b819-4654-95d7-a9e398582544" providerId="AD" clId="Web-{01BF3FDC-4A82-0D51-CC2C-F46F71150AD0}" dt="2023-05-09T17:12:19.958" v="13" actId="20577"/>
        <pc:sldMkLst>
          <pc:docMk/>
          <pc:sldMk cId="0" sldId="259"/>
        </pc:sldMkLst>
        <pc:spChg chg="mod">
          <ac:chgData name="Paz, Jed Matthew M" userId="S::jpaz6@gatech.edu::6c9ebb77-b819-4654-95d7-a9e398582544" providerId="AD" clId="Web-{01BF3FDC-4A82-0D51-CC2C-F46F71150AD0}" dt="2023-05-09T17:12:19.958" v="13" actId="20577"/>
          <ac:spMkLst>
            <pc:docMk/>
            <pc:sldMk cId="0" sldId="259"/>
            <ac:spMk id="115" creationId="{00000000-0000-0000-0000-000000000000}"/>
          </ac:spMkLst>
        </pc:spChg>
      </pc:sldChg>
      <pc:sldChg chg="modSp">
        <pc:chgData name="Paz, Jed Matthew M" userId="S::jpaz6@gatech.edu::6c9ebb77-b819-4654-95d7-a9e398582544" providerId="AD" clId="Web-{01BF3FDC-4A82-0D51-CC2C-F46F71150AD0}" dt="2023-05-09T17:12:22.271" v="14" actId="20577"/>
        <pc:sldMkLst>
          <pc:docMk/>
          <pc:sldMk cId="0" sldId="260"/>
        </pc:sldMkLst>
        <pc:spChg chg="mod">
          <ac:chgData name="Paz, Jed Matthew M" userId="S::jpaz6@gatech.edu::6c9ebb77-b819-4654-95d7-a9e398582544" providerId="AD" clId="Web-{01BF3FDC-4A82-0D51-CC2C-F46F71150AD0}" dt="2023-05-09T17:12:22.271" v="14" actId="20577"/>
          <ac:spMkLst>
            <pc:docMk/>
            <pc:sldMk cId="0" sldId="260"/>
            <ac:spMk id="127" creationId="{00000000-0000-0000-0000-000000000000}"/>
          </ac:spMkLst>
        </pc:spChg>
      </pc:sldChg>
      <pc:sldChg chg="modSp">
        <pc:chgData name="Paz, Jed Matthew M" userId="S::jpaz6@gatech.edu::6c9ebb77-b819-4654-95d7-a9e398582544" providerId="AD" clId="Web-{01BF3FDC-4A82-0D51-CC2C-F46F71150AD0}" dt="2023-05-09T17:12:30.584" v="20" actId="20577"/>
        <pc:sldMkLst>
          <pc:docMk/>
          <pc:sldMk cId="0" sldId="261"/>
        </pc:sldMkLst>
        <pc:spChg chg="mod">
          <ac:chgData name="Paz, Jed Matthew M" userId="S::jpaz6@gatech.edu::6c9ebb77-b819-4654-95d7-a9e398582544" providerId="AD" clId="Web-{01BF3FDC-4A82-0D51-CC2C-F46F71150AD0}" dt="2023-05-09T17:12:30.584" v="20" actId="20577"/>
          <ac:spMkLst>
            <pc:docMk/>
            <pc:sldMk cId="0" sldId="261"/>
            <ac:spMk id="136" creationId="{00000000-0000-0000-0000-000000000000}"/>
          </ac:spMkLst>
        </pc:spChg>
      </pc:sldChg>
      <pc:sldChg chg="modSp">
        <pc:chgData name="Paz, Jed Matthew M" userId="S::jpaz6@gatech.edu::6c9ebb77-b819-4654-95d7-a9e398582544" providerId="AD" clId="Web-{01BF3FDC-4A82-0D51-CC2C-F46F71150AD0}" dt="2023-05-09T17:12:30.302" v="16" actId="20577"/>
        <pc:sldMkLst>
          <pc:docMk/>
          <pc:sldMk cId="0" sldId="262"/>
        </pc:sldMkLst>
        <pc:spChg chg="mod">
          <ac:chgData name="Paz, Jed Matthew M" userId="S::jpaz6@gatech.edu::6c9ebb77-b819-4654-95d7-a9e398582544" providerId="AD" clId="Web-{01BF3FDC-4A82-0D51-CC2C-F46F71150AD0}" dt="2023-05-09T17:12:30.302" v="16" actId="20577"/>
          <ac:spMkLst>
            <pc:docMk/>
            <pc:sldMk cId="0" sldId="262"/>
            <ac:spMk id="147" creationId="{00000000-0000-0000-0000-000000000000}"/>
          </ac:spMkLst>
        </pc:spChg>
      </pc:sldChg>
      <pc:sldChg chg="modSp">
        <pc:chgData name="Paz, Jed Matthew M" userId="S::jpaz6@gatech.edu::6c9ebb77-b819-4654-95d7-a9e398582544" providerId="AD" clId="Web-{01BF3FDC-4A82-0D51-CC2C-F46F71150AD0}" dt="2023-05-09T17:12:30.380" v="17" actId="20577"/>
        <pc:sldMkLst>
          <pc:docMk/>
          <pc:sldMk cId="0" sldId="263"/>
        </pc:sldMkLst>
        <pc:spChg chg="mod">
          <ac:chgData name="Paz, Jed Matthew M" userId="S::jpaz6@gatech.edu::6c9ebb77-b819-4654-95d7-a9e398582544" providerId="AD" clId="Web-{01BF3FDC-4A82-0D51-CC2C-F46F71150AD0}" dt="2023-05-09T17:12:30.380" v="17" actId="20577"/>
          <ac:spMkLst>
            <pc:docMk/>
            <pc:sldMk cId="0" sldId="263"/>
            <ac:spMk id="157" creationId="{00000000-0000-0000-0000-000000000000}"/>
          </ac:spMkLst>
        </pc:spChg>
      </pc:sldChg>
      <pc:sldChg chg="modSp">
        <pc:chgData name="Paz, Jed Matthew M" userId="S::jpaz6@gatech.edu::6c9ebb77-b819-4654-95d7-a9e398582544" providerId="AD" clId="Web-{01BF3FDC-4A82-0D51-CC2C-F46F71150AD0}" dt="2023-05-09T17:12:30.521" v="19" actId="20577"/>
        <pc:sldMkLst>
          <pc:docMk/>
          <pc:sldMk cId="0" sldId="264"/>
        </pc:sldMkLst>
        <pc:spChg chg="mod">
          <ac:chgData name="Paz, Jed Matthew M" userId="S::jpaz6@gatech.edu::6c9ebb77-b819-4654-95d7-a9e398582544" providerId="AD" clId="Web-{01BF3FDC-4A82-0D51-CC2C-F46F71150AD0}" dt="2023-05-09T17:12:30.521" v="19" actId="20577"/>
          <ac:spMkLst>
            <pc:docMk/>
            <pc:sldMk cId="0" sldId="264"/>
            <ac:spMk id="168" creationId="{00000000-0000-0000-0000-000000000000}"/>
          </ac:spMkLst>
        </pc:spChg>
      </pc:sldChg>
      <pc:sldChg chg="modSp">
        <pc:chgData name="Paz, Jed Matthew M" userId="S::jpaz6@gatech.edu::6c9ebb77-b819-4654-95d7-a9e398582544" providerId="AD" clId="Web-{01BF3FDC-4A82-0D51-CC2C-F46F71150AD0}" dt="2023-05-09T17:12:32.959" v="21" actId="20577"/>
        <pc:sldMkLst>
          <pc:docMk/>
          <pc:sldMk cId="0" sldId="265"/>
        </pc:sldMkLst>
        <pc:spChg chg="mod">
          <ac:chgData name="Paz, Jed Matthew M" userId="S::jpaz6@gatech.edu::6c9ebb77-b819-4654-95d7-a9e398582544" providerId="AD" clId="Web-{01BF3FDC-4A82-0D51-CC2C-F46F71150AD0}" dt="2023-05-09T17:12:32.959" v="21" actId="20577"/>
          <ac:spMkLst>
            <pc:docMk/>
            <pc:sldMk cId="0" sldId="265"/>
            <ac:spMk id="180" creationId="{00000000-0000-0000-0000-000000000000}"/>
          </ac:spMkLst>
        </pc:spChg>
      </pc:sldChg>
      <pc:sldChg chg="modSp">
        <pc:chgData name="Paz, Jed Matthew M" userId="S::jpaz6@gatech.edu::6c9ebb77-b819-4654-95d7-a9e398582544" providerId="AD" clId="Web-{01BF3FDC-4A82-0D51-CC2C-F46F71150AD0}" dt="2023-05-09T17:12:36.287" v="23" actId="20577"/>
        <pc:sldMkLst>
          <pc:docMk/>
          <pc:sldMk cId="0" sldId="266"/>
        </pc:sldMkLst>
        <pc:spChg chg="mod">
          <ac:chgData name="Paz, Jed Matthew M" userId="S::jpaz6@gatech.edu::6c9ebb77-b819-4654-95d7-a9e398582544" providerId="AD" clId="Web-{01BF3FDC-4A82-0D51-CC2C-F46F71150AD0}" dt="2023-05-09T17:12:36.287" v="23" actId="20577"/>
          <ac:spMkLst>
            <pc:docMk/>
            <pc:sldMk cId="0" sldId="266"/>
            <ac:spMk id="192" creationId="{00000000-0000-0000-0000-000000000000}"/>
          </ac:spMkLst>
        </pc:spChg>
      </pc:sldChg>
      <pc:sldChg chg="modSp">
        <pc:chgData name="Paz, Jed Matthew M" userId="S::jpaz6@gatech.edu::6c9ebb77-b819-4654-95d7-a9e398582544" providerId="AD" clId="Web-{01BF3FDC-4A82-0D51-CC2C-F46F71150AD0}" dt="2023-05-09T17:12:36.349" v="24" actId="20577"/>
        <pc:sldMkLst>
          <pc:docMk/>
          <pc:sldMk cId="0" sldId="267"/>
        </pc:sldMkLst>
        <pc:spChg chg="mod">
          <ac:chgData name="Paz, Jed Matthew M" userId="S::jpaz6@gatech.edu::6c9ebb77-b819-4654-95d7-a9e398582544" providerId="AD" clId="Web-{01BF3FDC-4A82-0D51-CC2C-F46F71150AD0}" dt="2023-05-09T17:12:36.349" v="24" actId="20577"/>
          <ac:spMkLst>
            <pc:docMk/>
            <pc:sldMk cId="0" sldId="267"/>
            <ac:spMk id="204" creationId="{00000000-0000-0000-0000-000000000000}"/>
          </ac:spMkLst>
        </pc:spChg>
      </pc:sldChg>
      <pc:sldChg chg="modSp">
        <pc:chgData name="Paz, Jed Matthew M" userId="S::jpaz6@gatech.edu::6c9ebb77-b819-4654-95d7-a9e398582544" providerId="AD" clId="Web-{01BF3FDC-4A82-0D51-CC2C-F46F71150AD0}" dt="2023-05-09T17:12:38.693" v="25" actId="20577"/>
        <pc:sldMkLst>
          <pc:docMk/>
          <pc:sldMk cId="0" sldId="270"/>
        </pc:sldMkLst>
        <pc:spChg chg="mod">
          <ac:chgData name="Paz, Jed Matthew M" userId="S::jpaz6@gatech.edu::6c9ebb77-b819-4654-95d7-a9e398582544" providerId="AD" clId="Web-{01BF3FDC-4A82-0D51-CC2C-F46F71150AD0}" dt="2023-05-09T17:12:38.693" v="25" actId="20577"/>
          <ac:spMkLst>
            <pc:docMk/>
            <pc:sldMk cId="0" sldId="270"/>
            <ac:spMk id="239" creationId="{00000000-0000-0000-0000-000000000000}"/>
          </ac:spMkLst>
        </pc:spChg>
      </pc:sldChg>
      <pc:sldChg chg="modSp">
        <pc:chgData name="Paz, Jed Matthew M" userId="S::jpaz6@gatech.edu::6c9ebb77-b819-4654-95d7-a9e398582544" providerId="AD" clId="Web-{01BF3FDC-4A82-0D51-CC2C-F46F71150AD0}" dt="2023-05-09T17:12:41.006" v="26" actId="20577"/>
        <pc:sldMkLst>
          <pc:docMk/>
          <pc:sldMk cId="0" sldId="271"/>
        </pc:sldMkLst>
        <pc:spChg chg="mod">
          <ac:chgData name="Paz, Jed Matthew M" userId="S::jpaz6@gatech.edu::6c9ebb77-b819-4654-95d7-a9e398582544" providerId="AD" clId="Web-{01BF3FDC-4A82-0D51-CC2C-F46F71150AD0}" dt="2023-05-09T17:12:41.006" v="26" actId="20577"/>
          <ac:spMkLst>
            <pc:docMk/>
            <pc:sldMk cId="0" sldId="271"/>
            <ac:spMk id="250" creationId="{00000000-0000-0000-0000-000000000000}"/>
          </ac:spMkLst>
        </pc:spChg>
      </pc:sldChg>
      <pc:sldChg chg="modSp">
        <pc:chgData name="Paz, Jed Matthew M" userId="S::jpaz6@gatech.edu::6c9ebb77-b819-4654-95d7-a9e398582544" providerId="AD" clId="Web-{01BF3FDC-4A82-0D51-CC2C-F46F71150AD0}" dt="2023-05-09T17:12:47.537" v="29" actId="20577"/>
        <pc:sldMkLst>
          <pc:docMk/>
          <pc:sldMk cId="0" sldId="272"/>
        </pc:sldMkLst>
        <pc:spChg chg="mod">
          <ac:chgData name="Paz, Jed Matthew M" userId="S::jpaz6@gatech.edu::6c9ebb77-b819-4654-95d7-a9e398582544" providerId="AD" clId="Web-{01BF3FDC-4A82-0D51-CC2C-F46F71150AD0}" dt="2023-05-09T17:12:47.537" v="29" actId="20577"/>
          <ac:spMkLst>
            <pc:docMk/>
            <pc:sldMk cId="0" sldId="272"/>
            <ac:spMk id="266" creationId="{00000000-0000-0000-0000-000000000000}"/>
          </ac:spMkLst>
        </pc:spChg>
      </pc:sldChg>
      <pc:sldChg chg="ord">
        <pc:chgData name="Paz, Jed Matthew M" userId="S::jpaz6@gatech.edu::6c9ebb77-b819-4654-95d7-a9e398582544" providerId="AD" clId="Web-{01BF3FDC-4A82-0D51-CC2C-F46F71150AD0}" dt="2023-05-09T17:12:47.568" v="30"/>
        <pc:sldMkLst>
          <pc:docMk/>
          <pc:sldMk cId="0" sldId="273"/>
        </pc:sldMkLst>
      </pc:sldChg>
      <pc:sldChg chg="modSp add del replId">
        <pc:chgData name="Paz, Jed Matthew M" userId="S::jpaz6@gatech.edu::6c9ebb77-b819-4654-95d7-a9e398582544" providerId="AD" clId="Web-{01BF3FDC-4A82-0D51-CC2C-F46F71150AD0}" dt="2023-05-09T17:13:57.492" v="31"/>
        <pc:sldMkLst>
          <pc:docMk/>
          <pc:sldMk cId="3481016872" sldId="274"/>
        </pc:sldMkLst>
        <pc:spChg chg="mod">
          <ac:chgData name="Paz, Jed Matthew M" userId="S::jpaz6@gatech.edu::6c9ebb77-b819-4654-95d7-a9e398582544" providerId="AD" clId="Web-{01BF3FDC-4A82-0D51-CC2C-F46F71150AD0}" dt="2023-05-09T17:11:48.801" v="8" actId="20577"/>
          <ac:spMkLst>
            <pc:docMk/>
            <pc:sldMk cId="3481016872" sldId="274"/>
            <ac:spMk id="248" creationId="{00000000-0000-0000-0000-000000000000}"/>
          </ac:spMkLst>
        </pc:spChg>
        <pc:spChg chg="mod">
          <ac:chgData name="Paz, Jed Matthew M" userId="S::jpaz6@gatech.edu::6c9ebb77-b819-4654-95d7-a9e398582544" providerId="AD" clId="Web-{01BF3FDC-4A82-0D51-CC2C-F46F71150AD0}" dt="2023-05-09T17:12:47.397" v="27" actId="20577"/>
          <ac:spMkLst>
            <pc:docMk/>
            <pc:sldMk cId="3481016872" sldId="274"/>
            <ac:spMk id="250" creationId="{00000000-0000-0000-0000-000000000000}"/>
          </ac:spMkLst>
        </pc:spChg>
      </pc:sldChg>
    </pc:docChg>
  </pc:docChgLst>
  <pc:docChgLst>
    <pc:chgData name="Allen, Brittney J" userId="S::ballen88@gatech.edu::0ae0c295-440a-4855-a18a-673cab4448c4" providerId="AD" clId="Web-{415C76BF-A927-45D3-B943-BD1DC971E3AA}"/>
    <pc:docChg chg="modSld">
      <pc:chgData name="Allen, Brittney J" userId="S::ballen88@gatech.edu::0ae0c295-440a-4855-a18a-673cab4448c4" providerId="AD" clId="Web-{415C76BF-A927-45D3-B943-BD1DC971E3AA}" dt="2023-07-14T14:12:46.375" v="18"/>
      <pc:docMkLst>
        <pc:docMk/>
      </pc:docMkLst>
      <pc:sldChg chg="modSp">
        <pc:chgData name="Allen, Brittney J" userId="S::ballen88@gatech.edu::0ae0c295-440a-4855-a18a-673cab4448c4" providerId="AD" clId="Web-{415C76BF-A927-45D3-B943-BD1DC971E3AA}" dt="2023-07-14T13:50:32.839" v="0" actId="20577"/>
        <pc:sldMkLst>
          <pc:docMk/>
          <pc:sldMk cId="0" sldId="259"/>
        </pc:sldMkLst>
        <pc:spChg chg="mod">
          <ac:chgData name="Allen, Brittney J" userId="S::ballen88@gatech.edu::0ae0c295-440a-4855-a18a-673cab4448c4" providerId="AD" clId="Web-{415C76BF-A927-45D3-B943-BD1DC971E3AA}" dt="2023-07-14T13:50:32.839" v="0" actId="20577"/>
          <ac:spMkLst>
            <pc:docMk/>
            <pc:sldMk cId="0" sldId="259"/>
            <ac:spMk id="118" creationId="{00000000-0000-0000-0000-000000000000}"/>
          </ac:spMkLst>
        </pc:spChg>
      </pc:sldChg>
      <pc:sldChg chg="modSp">
        <pc:chgData name="Allen, Brittney J" userId="S::ballen88@gatech.edu::0ae0c295-440a-4855-a18a-673cab4448c4" providerId="AD" clId="Web-{415C76BF-A927-45D3-B943-BD1DC971E3AA}" dt="2023-07-14T13:50:46.996" v="2"/>
        <pc:sldMkLst>
          <pc:docMk/>
          <pc:sldMk cId="0" sldId="263"/>
        </pc:sldMkLst>
        <pc:graphicFrameChg chg="mod modGraphic">
          <ac:chgData name="Allen, Brittney J" userId="S::ballen88@gatech.edu::0ae0c295-440a-4855-a18a-673cab4448c4" providerId="AD" clId="Web-{415C76BF-A927-45D3-B943-BD1DC971E3AA}" dt="2023-07-14T13:50:46.996" v="2"/>
          <ac:graphicFrameMkLst>
            <pc:docMk/>
            <pc:sldMk cId="0" sldId="263"/>
            <ac:graphicFrameMk id="156" creationId="{00000000-0000-0000-0000-000000000000}"/>
          </ac:graphicFrameMkLst>
        </pc:graphicFrameChg>
      </pc:sldChg>
      <pc:sldChg chg="modSp">
        <pc:chgData name="Allen, Brittney J" userId="S::ballen88@gatech.edu::0ae0c295-440a-4855-a18a-673cab4448c4" providerId="AD" clId="Web-{415C76BF-A927-45D3-B943-BD1DC971E3AA}" dt="2023-07-14T13:51:04.199" v="4"/>
        <pc:sldMkLst>
          <pc:docMk/>
          <pc:sldMk cId="0" sldId="264"/>
        </pc:sldMkLst>
        <pc:graphicFrameChg chg="mod modGraphic">
          <ac:chgData name="Allen, Brittney J" userId="S::ballen88@gatech.edu::0ae0c295-440a-4855-a18a-673cab4448c4" providerId="AD" clId="Web-{415C76BF-A927-45D3-B943-BD1DC971E3AA}" dt="2023-07-14T13:51:04.199" v="4"/>
          <ac:graphicFrameMkLst>
            <pc:docMk/>
            <pc:sldMk cId="0" sldId="264"/>
            <ac:graphicFrameMk id="167" creationId="{00000000-0000-0000-0000-000000000000}"/>
          </ac:graphicFrameMkLst>
        </pc:graphicFrameChg>
      </pc:sldChg>
      <pc:sldChg chg="modSp">
        <pc:chgData name="Allen, Brittney J" userId="S::ballen88@gatech.edu::0ae0c295-440a-4855-a18a-673cab4448c4" providerId="AD" clId="Web-{415C76BF-A927-45D3-B943-BD1DC971E3AA}" dt="2023-07-14T13:51:04.480" v="6"/>
        <pc:sldMkLst>
          <pc:docMk/>
          <pc:sldMk cId="0" sldId="265"/>
        </pc:sldMkLst>
        <pc:graphicFrameChg chg="mod modGraphic">
          <ac:chgData name="Allen, Brittney J" userId="S::ballen88@gatech.edu::0ae0c295-440a-4855-a18a-673cab4448c4" providerId="AD" clId="Web-{415C76BF-A927-45D3-B943-BD1DC971E3AA}" dt="2023-07-14T13:51:04.480" v="6"/>
          <ac:graphicFrameMkLst>
            <pc:docMk/>
            <pc:sldMk cId="0" sldId="265"/>
            <ac:graphicFrameMk id="179" creationId="{00000000-0000-0000-0000-000000000000}"/>
          </ac:graphicFrameMkLst>
        </pc:graphicFrameChg>
      </pc:sldChg>
      <pc:sldChg chg="modSp">
        <pc:chgData name="Allen, Brittney J" userId="S::ballen88@gatech.edu::0ae0c295-440a-4855-a18a-673cab4448c4" providerId="AD" clId="Web-{415C76BF-A927-45D3-B943-BD1DC971E3AA}" dt="2023-07-14T13:51:08.684" v="8"/>
        <pc:sldMkLst>
          <pc:docMk/>
          <pc:sldMk cId="0" sldId="266"/>
        </pc:sldMkLst>
        <pc:graphicFrameChg chg="mod modGraphic">
          <ac:chgData name="Allen, Brittney J" userId="S::ballen88@gatech.edu::0ae0c295-440a-4855-a18a-673cab4448c4" providerId="AD" clId="Web-{415C76BF-A927-45D3-B943-BD1DC971E3AA}" dt="2023-07-14T13:51:08.684" v="8"/>
          <ac:graphicFrameMkLst>
            <pc:docMk/>
            <pc:sldMk cId="0" sldId="266"/>
            <ac:graphicFrameMk id="191" creationId="{00000000-0000-0000-0000-000000000000}"/>
          </ac:graphicFrameMkLst>
        </pc:graphicFrameChg>
      </pc:sldChg>
      <pc:sldChg chg="modSp">
        <pc:chgData name="Allen, Brittney J" userId="S::ballen88@gatech.edu::0ae0c295-440a-4855-a18a-673cab4448c4" providerId="AD" clId="Web-{415C76BF-A927-45D3-B943-BD1DC971E3AA}" dt="2023-07-14T14:12:46.375" v="18"/>
        <pc:sldMkLst>
          <pc:docMk/>
          <pc:sldMk cId="0" sldId="267"/>
        </pc:sldMkLst>
        <pc:graphicFrameChg chg="mod modGraphic">
          <ac:chgData name="Allen, Brittney J" userId="S::ballen88@gatech.edu::0ae0c295-440a-4855-a18a-673cab4448c4" providerId="AD" clId="Web-{415C76BF-A927-45D3-B943-BD1DC971E3AA}" dt="2023-07-14T14:12:46.375" v="18"/>
          <ac:graphicFrameMkLst>
            <pc:docMk/>
            <pc:sldMk cId="0" sldId="267"/>
            <ac:graphicFrameMk id="203" creationId="{00000000-0000-0000-0000-000000000000}"/>
          </ac:graphicFrameMkLst>
        </pc:graphicFrameChg>
      </pc:sldChg>
      <pc:sldChg chg="modSp">
        <pc:chgData name="Allen, Brittney J" userId="S::ballen88@gatech.edu::0ae0c295-440a-4855-a18a-673cab4448c4" providerId="AD" clId="Web-{415C76BF-A927-45D3-B943-BD1DC971E3AA}" dt="2023-07-14T13:51:17.747" v="10"/>
        <pc:sldMkLst>
          <pc:docMk/>
          <pc:sldMk cId="0" sldId="270"/>
        </pc:sldMkLst>
        <pc:graphicFrameChg chg="mod modGraphic">
          <ac:chgData name="Allen, Brittney J" userId="S::ballen88@gatech.edu::0ae0c295-440a-4855-a18a-673cab4448c4" providerId="AD" clId="Web-{415C76BF-A927-45D3-B943-BD1DC971E3AA}" dt="2023-07-14T13:51:17.747" v="10"/>
          <ac:graphicFrameMkLst>
            <pc:docMk/>
            <pc:sldMk cId="0" sldId="270"/>
            <ac:graphicFrameMk id="238" creationId="{00000000-0000-0000-0000-000000000000}"/>
          </ac:graphicFrameMkLst>
        </pc:graphicFrameChg>
      </pc:sldChg>
      <pc:sldChg chg="modSp">
        <pc:chgData name="Allen, Brittney J" userId="S::ballen88@gatech.edu::0ae0c295-440a-4855-a18a-673cab4448c4" providerId="AD" clId="Web-{415C76BF-A927-45D3-B943-BD1DC971E3AA}" dt="2023-07-14T13:51:26.872" v="12"/>
        <pc:sldMkLst>
          <pc:docMk/>
          <pc:sldMk cId="0" sldId="271"/>
        </pc:sldMkLst>
        <pc:graphicFrameChg chg="mod modGraphic">
          <ac:chgData name="Allen, Brittney J" userId="S::ballen88@gatech.edu::0ae0c295-440a-4855-a18a-673cab4448c4" providerId="AD" clId="Web-{415C76BF-A927-45D3-B943-BD1DC971E3AA}" dt="2023-07-14T13:51:26.872" v="12"/>
          <ac:graphicFrameMkLst>
            <pc:docMk/>
            <pc:sldMk cId="0" sldId="271"/>
            <ac:graphicFrameMk id="249" creationId="{00000000-0000-0000-0000-000000000000}"/>
          </ac:graphicFrameMkLst>
        </pc:graphicFrameChg>
      </pc:sldChg>
      <pc:sldChg chg="modSp">
        <pc:chgData name="Allen, Brittney J" userId="S::ballen88@gatech.edu::0ae0c295-440a-4855-a18a-673cab4448c4" providerId="AD" clId="Web-{415C76BF-A927-45D3-B943-BD1DC971E3AA}" dt="2023-07-14T13:51:38.279" v="14" actId="20577"/>
        <pc:sldMkLst>
          <pc:docMk/>
          <pc:sldMk cId="0" sldId="272"/>
        </pc:sldMkLst>
        <pc:spChg chg="mod">
          <ac:chgData name="Allen, Brittney J" userId="S::ballen88@gatech.edu::0ae0c295-440a-4855-a18a-673cab4448c4" providerId="AD" clId="Web-{415C76BF-A927-45D3-B943-BD1DC971E3AA}" dt="2023-07-14T13:51:38.279" v="14" actId="20577"/>
          <ac:spMkLst>
            <pc:docMk/>
            <pc:sldMk cId="0" sldId="272"/>
            <ac:spMk id="269" creationId="{00000000-0000-0000-0000-000000000000}"/>
          </ac:spMkLst>
        </pc:spChg>
      </pc:sldChg>
    </pc:docChg>
  </pc:docChgLst>
  <pc:docChgLst>
    <pc:chgData name="Paz, Jed Matthew M" userId="S::jpaz6@gatech.edu::6c9ebb77-b819-4654-95d7-a9e398582544" providerId="AD" clId="Web-{DCC98119-A800-B984-9369-C345CF752B9E}"/>
    <pc:docChg chg="sldOrd">
      <pc:chgData name="Paz, Jed Matthew M" userId="S::jpaz6@gatech.edu::6c9ebb77-b819-4654-95d7-a9e398582544" providerId="AD" clId="Web-{DCC98119-A800-B984-9369-C345CF752B9E}" dt="2024-06-11T16:11:05.592" v="1"/>
      <pc:docMkLst>
        <pc:docMk/>
      </pc:docMkLst>
      <pc:sldChg chg="ord">
        <pc:chgData name="Paz, Jed Matthew M" userId="S::jpaz6@gatech.edu::6c9ebb77-b819-4654-95d7-a9e398582544" providerId="AD" clId="Web-{DCC98119-A800-B984-9369-C345CF752B9E}" dt="2024-06-11T16:11:05.592" v="1"/>
        <pc:sldMkLst>
          <pc:docMk/>
          <pc:sldMk cId="0" sldId="261"/>
        </pc:sldMkLst>
      </pc:sldChg>
    </pc:docChg>
  </pc:docChgLst>
  <pc:docChgLst>
    <pc:chgData name="Paz, Jed Matthew M" userId="S::jpaz6@gatech.edu::6c9ebb77-b819-4654-95d7-a9e398582544" providerId="AD" clId="Web-{1B6868CD-493D-FC3E-1894-C41D763698F9}"/>
    <pc:docChg chg="modSld">
      <pc:chgData name="Paz, Jed Matthew M" userId="S::jpaz6@gatech.edu::6c9ebb77-b819-4654-95d7-a9e398582544" providerId="AD" clId="Web-{1B6868CD-493D-FC3E-1894-C41D763698F9}" dt="2023-06-09T13:45:22.585" v="24" actId="20577"/>
      <pc:docMkLst>
        <pc:docMk/>
      </pc:docMkLst>
      <pc:sldChg chg="modSp">
        <pc:chgData name="Paz, Jed Matthew M" userId="S::jpaz6@gatech.edu::6c9ebb77-b819-4654-95d7-a9e398582544" providerId="AD" clId="Web-{1B6868CD-493D-FC3E-1894-C41D763698F9}" dt="2023-06-09T13:45:22.585" v="24" actId="20577"/>
        <pc:sldMkLst>
          <pc:docMk/>
          <pc:sldMk cId="0" sldId="272"/>
        </pc:sldMkLst>
        <pc:spChg chg="mod">
          <ac:chgData name="Paz, Jed Matthew M" userId="S::jpaz6@gatech.edu::6c9ebb77-b819-4654-95d7-a9e398582544" providerId="AD" clId="Web-{1B6868CD-493D-FC3E-1894-C41D763698F9}" dt="2023-06-09T13:45:22.585" v="24" actId="20577"/>
          <ac:spMkLst>
            <pc:docMk/>
            <pc:sldMk cId="0" sldId="272"/>
            <ac:spMk id="269" creationId="{00000000-0000-0000-0000-000000000000}"/>
          </ac:spMkLst>
        </pc:spChg>
      </pc:sldChg>
    </pc:docChg>
  </pc:docChgLst>
  <pc:docChgLst>
    <pc:chgData name="Paz, Jed Matthew M" userId="S::jpaz6@gatech.edu::6c9ebb77-b819-4654-95d7-a9e398582544" providerId="AD" clId="Web-{9B1301E1-CB2F-9989-E748-1F61C263980B}"/>
    <pc:docChg chg="addSld delSld modSld">
      <pc:chgData name="Paz, Jed Matthew M" userId="S::jpaz6@gatech.edu::6c9ebb77-b819-4654-95d7-a9e398582544" providerId="AD" clId="Web-{9B1301E1-CB2F-9989-E748-1F61C263980B}" dt="2023-06-06T15:40:01.148" v="115"/>
      <pc:docMkLst>
        <pc:docMk/>
      </pc:docMkLst>
      <pc:sldChg chg="modSp">
        <pc:chgData name="Paz, Jed Matthew M" userId="S::jpaz6@gatech.edu::6c9ebb77-b819-4654-95d7-a9e398582544" providerId="AD" clId="Web-{9B1301E1-CB2F-9989-E748-1F61C263980B}" dt="2023-06-06T15:37:08.221" v="3" actId="20577"/>
        <pc:sldMkLst>
          <pc:docMk/>
          <pc:sldMk cId="0" sldId="257"/>
        </pc:sldMkLst>
        <pc:spChg chg="mod">
          <ac:chgData name="Paz, Jed Matthew M" userId="S::jpaz6@gatech.edu::6c9ebb77-b819-4654-95d7-a9e398582544" providerId="AD" clId="Web-{9B1301E1-CB2F-9989-E748-1F61C263980B}" dt="2023-06-06T15:37:08.221" v="3" actId="20577"/>
          <ac:spMkLst>
            <pc:docMk/>
            <pc:sldMk cId="0" sldId="257"/>
            <ac:spMk id="91" creationId="{00000000-0000-0000-0000-000000000000}"/>
          </ac:spMkLst>
        </pc:spChg>
      </pc:sldChg>
      <pc:sldChg chg="modSp">
        <pc:chgData name="Paz, Jed Matthew M" userId="S::jpaz6@gatech.edu::6c9ebb77-b819-4654-95d7-a9e398582544" providerId="AD" clId="Web-{9B1301E1-CB2F-9989-E748-1F61C263980B}" dt="2023-06-06T15:37:38.784" v="11" actId="20577"/>
        <pc:sldMkLst>
          <pc:docMk/>
          <pc:sldMk cId="0" sldId="258"/>
        </pc:sldMkLst>
        <pc:spChg chg="mod">
          <ac:chgData name="Paz, Jed Matthew M" userId="S::jpaz6@gatech.edu::6c9ebb77-b819-4654-95d7-a9e398582544" providerId="AD" clId="Web-{9B1301E1-CB2F-9989-E748-1F61C263980B}" dt="2023-06-06T15:37:38.784" v="11" actId="20577"/>
          <ac:spMkLst>
            <pc:docMk/>
            <pc:sldMk cId="0" sldId="258"/>
            <ac:spMk id="107" creationId="{00000000-0000-0000-0000-000000000000}"/>
          </ac:spMkLst>
        </pc:spChg>
      </pc:sldChg>
      <pc:sldChg chg="modSp">
        <pc:chgData name="Paz, Jed Matthew M" userId="S::jpaz6@gatech.edu::6c9ebb77-b819-4654-95d7-a9e398582544" providerId="AD" clId="Web-{9B1301E1-CB2F-9989-E748-1F61C263980B}" dt="2023-06-06T15:39:03.068" v="90" actId="20577"/>
        <pc:sldMkLst>
          <pc:docMk/>
          <pc:sldMk cId="0" sldId="259"/>
        </pc:sldMkLst>
        <pc:spChg chg="mod">
          <ac:chgData name="Paz, Jed Matthew M" userId="S::jpaz6@gatech.edu::6c9ebb77-b819-4654-95d7-a9e398582544" providerId="AD" clId="Web-{9B1301E1-CB2F-9989-E748-1F61C263980B}" dt="2023-06-06T15:37:54.925" v="12" actId="20577"/>
          <ac:spMkLst>
            <pc:docMk/>
            <pc:sldMk cId="0" sldId="259"/>
            <ac:spMk id="114" creationId="{00000000-0000-0000-0000-000000000000}"/>
          </ac:spMkLst>
        </pc:spChg>
        <pc:spChg chg="mod">
          <ac:chgData name="Paz, Jed Matthew M" userId="S::jpaz6@gatech.edu::6c9ebb77-b819-4654-95d7-a9e398582544" providerId="AD" clId="Web-{9B1301E1-CB2F-9989-E748-1F61C263980B}" dt="2023-06-06T15:39:03.068" v="90" actId="20577"/>
          <ac:spMkLst>
            <pc:docMk/>
            <pc:sldMk cId="0" sldId="259"/>
            <ac:spMk id="118" creationId="{00000000-0000-0000-0000-000000000000}"/>
          </ac:spMkLst>
        </pc:spChg>
      </pc:sldChg>
      <pc:sldChg chg="del">
        <pc:chgData name="Paz, Jed Matthew M" userId="S::jpaz6@gatech.edu::6c9ebb77-b819-4654-95d7-a9e398582544" providerId="AD" clId="Web-{9B1301E1-CB2F-9989-E748-1F61C263980B}" dt="2023-06-06T15:39:30.881" v="104"/>
        <pc:sldMkLst>
          <pc:docMk/>
          <pc:sldMk cId="0" sldId="260"/>
        </pc:sldMkLst>
      </pc:sldChg>
      <pc:sldChg chg="del">
        <pc:chgData name="Paz, Jed Matthew M" userId="S::jpaz6@gatech.edu::6c9ebb77-b819-4654-95d7-a9e398582544" providerId="AD" clId="Web-{9B1301E1-CB2F-9989-E748-1F61C263980B}" dt="2023-06-06T15:39:31.678" v="105"/>
        <pc:sldMkLst>
          <pc:docMk/>
          <pc:sldMk cId="0" sldId="262"/>
        </pc:sldMkLst>
      </pc:sldChg>
      <pc:sldChg chg="modSp">
        <pc:chgData name="Paz, Jed Matthew M" userId="S::jpaz6@gatech.edu::6c9ebb77-b819-4654-95d7-a9e398582544" providerId="AD" clId="Web-{9B1301E1-CB2F-9989-E748-1F61C263980B}" dt="2023-06-06T15:39:53.210" v="113"/>
        <pc:sldMkLst>
          <pc:docMk/>
          <pc:sldMk cId="0" sldId="263"/>
        </pc:sldMkLst>
        <pc:graphicFrameChg chg="mod modGraphic">
          <ac:chgData name="Paz, Jed Matthew M" userId="S::jpaz6@gatech.edu::6c9ebb77-b819-4654-95d7-a9e398582544" providerId="AD" clId="Web-{9B1301E1-CB2F-9989-E748-1F61C263980B}" dt="2023-06-06T15:39:53.210" v="113"/>
          <ac:graphicFrameMkLst>
            <pc:docMk/>
            <pc:sldMk cId="0" sldId="263"/>
            <ac:graphicFrameMk id="156" creationId="{00000000-0000-0000-0000-000000000000}"/>
          </ac:graphicFrameMkLst>
        </pc:graphicFrameChg>
      </pc:sldChg>
      <pc:sldChg chg="modSp">
        <pc:chgData name="Paz, Jed Matthew M" userId="S::jpaz6@gatech.edu::6c9ebb77-b819-4654-95d7-a9e398582544" providerId="AD" clId="Web-{9B1301E1-CB2F-9989-E748-1F61C263980B}" dt="2023-06-06T15:40:01.148" v="115"/>
        <pc:sldMkLst>
          <pc:docMk/>
          <pc:sldMk cId="0" sldId="271"/>
        </pc:sldMkLst>
        <pc:graphicFrameChg chg="mod modGraphic">
          <ac:chgData name="Paz, Jed Matthew M" userId="S::jpaz6@gatech.edu::6c9ebb77-b819-4654-95d7-a9e398582544" providerId="AD" clId="Web-{9B1301E1-CB2F-9989-E748-1F61C263980B}" dt="2023-06-06T15:40:01.148" v="115"/>
          <ac:graphicFrameMkLst>
            <pc:docMk/>
            <pc:sldMk cId="0" sldId="271"/>
            <ac:graphicFrameMk id="249" creationId="{00000000-0000-0000-0000-000000000000}"/>
          </ac:graphicFrameMkLst>
        </pc:graphicFrameChg>
      </pc:sldChg>
      <pc:sldChg chg="modSp add replId">
        <pc:chgData name="Paz, Jed Matthew M" userId="S::jpaz6@gatech.edu::6c9ebb77-b819-4654-95d7-a9e398582544" providerId="AD" clId="Web-{9B1301E1-CB2F-9989-E748-1F61C263980B}" dt="2023-06-06T15:39:25.193" v="103" actId="20577"/>
        <pc:sldMkLst>
          <pc:docMk/>
          <pc:sldMk cId="607316039" sldId="274"/>
        </pc:sldMkLst>
        <pc:spChg chg="mod">
          <ac:chgData name="Paz, Jed Matthew M" userId="S::jpaz6@gatech.edu::6c9ebb77-b819-4654-95d7-a9e398582544" providerId="AD" clId="Web-{9B1301E1-CB2F-9989-E748-1F61C263980B}" dt="2023-06-06T15:39:25.193" v="103" actId="20577"/>
          <ac:spMkLst>
            <pc:docMk/>
            <pc:sldMk cId="607316039" sldId="274"/>
            <ac:spMk id="118" creationId="{00000000-0000-0000-0000-000000000000}"/>
          </ac:spMkLst>
        </pc:spChg>
      </pc:sldChg>
    </pc:docChg>
  </pc:docChgLst>
  <pc:docChgLst>
    <pc:chgData name="Allen, Brittney J" userId="S::ballen88@gatech.edu::0ae0c295-440a-4855-a18a-673cab4448c4" providerId="AD" clId="Web-{6D65B11B-7FA0-8A0A-555C-4380FEC0090F}"/>
    <pc:docChg chg="mod modSld">
      <pc:chgData name="Allen, Brittney J" userId="S::ballen88@gatech.edu::0ae0c295-440a-4855-a18a-673cab4448c4" providerId="AD" clId="Web-{6D65B11B-7FA0-8A0A-555C-4380FEC0090F}" dt="2023-06-07T18:38:52.574" v="23"/>
      <pc:docMkLst>
        <pc:docMk/>
      </pc:docMkLst>
      <pc:sldChg chg="modSp">
        <pc:chgData name="Allen, Brittney J" userId="S::ballen88@gatech.edu::0ae0c295-440a-4855-a18a-673cab4448c4" providerId="AD" clId="Web-{6D65B11B-7FA0-8A0A-555C-4380FEC0090F}" dt="2023-06-07T17:31:04.340" v="7" actId="20577"/>
        <pc:sldMkLst>
          <pc:docMk/>
          <pc:sldMk cId="0" sldId="259"/>
        </pc:sldMkLst>
        <pc:spChg chg="mod">
          <ac:chgData name="Allen, Brittney J" userId="S::ballen88@gatech.edu::0ae0c295-440a-4855-a18a-673cab4448c4" providerId="AD" clId="Web-{6D65B11B-7FA0-8A0A-555C-4380FEC0090F}" dt="2023-06-07T17:31:04.340" v="7" actId="20577"/>
          <ac:spMkLst>
            <pc:docMk/>
            <pc:sldMk cId="0" sldId="259"/>
            <ac:spMk id="118" creationId="{00000000-0000-0000-0000-000000000000}"/>
          </ac:spMkLst>
        </pc:spChg>
      </pc:sldChg>
      <pc:sldChg chg="modSp">
        <pc:chgData name="Allen, Brittney J" userId="S::ballen88@gatech.edu::0ae0c295-440a-4855-a18a-673cab4448c4" providerId="AD" clId="Web-{6D65B11B-7FA0-8A0A-555C-4380FEC0090F}" dt="2023-06-07T18:27:15.537" v="17"/>
        <pc:sldMkLst>
          <pc:docMk/>
          <pc:sldMk cId="0" sldId="261"/>
        </pc:sldMkLst>
        <pc:graphicFrameChg chg="mod modGraphic">
          <ac:chgData name="Allen, Brittney J" userId="S::ballen88@gatech.edu::0ae0c295-440a-4855-a18a-673cab4448c4" providerId="AD" clId="Web-{6D65B11B-7FA0-8A0A-555C-4380FEC0090F}" dt="2023-06-07T18:27:12.615" v="15"/>
          <ac:graphicFrameMkLst>
            <pc:docMk/>
            <pc:sldMk cId="0" sldId="261"/>
            <ac:graphicFrameMk id="137" creationId="{00000000-0000-0000-0000-000000000000}"/>
          </ac:graphicFrameMkLst>
        </pc:graphicFrameChg>
        <pc:graphicFrameChg chg="mod modGraphic">
          <ac:chgData name="Allen, Brittney J" userId="S::ballen88@gatech.edu::0ae0c295-440a-4855-a18a-673cab4448c4" providerId="AD" clId="Web-{6D65B11B-7FA0-8A0A-555C-4380FEC0090F}" dt="2023-06-07T18:27:15.537" v="17"/>
          <ac:graphicFrameMkLst>
            <pc:docMk/>
            <pc:sldMk cId="0" sldId="261"/>
            <ac:graphicFrameMk id="138" creationId="{00000000-0000-0000-0000-000000000000}"/>
          </ac:graphicFrameMkLst>
        </pc:graphicFrameChg>
      </pc:sldChg>
      <pc:sldChg chg="modSp">
        <pc:chgData name="Allen, Brittney J" userId="S::ballen88@gatech.edu::0ae0c295-440a-4855-a18a-673cab4448c4" providerId="AD" clId="Web-{6D65B11B-7FA0-8A0A-555C-4380FEC0090F}" dt="2023-06-07T18:27:35.210" v="19"/>
        <pc:sldMkLst>
          <pc:docMk/>
          <pc:sldMk cId="0" sldId="265"/>
        </pc:sldMkLst>
        <pc:graphicFrameChg chg="mod modGraphic">
          <ac:chgData name="Allen, Brittney J" userId="S::ballen88@gatech.edu::0ae0c295-440a-4855-a18a-673cab4448c4" providerId="AD" clId="Web-{6D65B11B-7FA0-8A0A-555C-4380FEC0090F}" dt="2023-06-07T18:27:35.210" v="19"/>
          <ac:graphicFrameMkLst>
            <pc:docMk/>
            <pc:sldMk cId="0" sldId="265"/>
            <ac:graphicFrameMk id="179" creationId="{00000000-0000-0000-0000-000000000000}"/>
          </ac:graphicFrameMkLst>
        </pc:graphicFrameChg>
      </pc:sldChg>
      <pc:sldChg chg="modSp">
        <pc:chgData name="Allen, Brittney J" userId="S::ballen88@gatech.edu::0ae0c295-440a-4855-a18a-673cab4448c4" providerId="AD" clId="Web-{6D65B11B-7FA0-8A0A-555C-4380FEC0090F}" dt="2023-06-07T18:27:40.382" v="21"/>
        <pc:sldMkLst>
          <pc:docMk/>
          <pc:sldMk cId="0" sldId="266"/>
        </pc:sldMkLst>
        <pc:graphicFrameChg chg="mod modGraphic">
          <ac:chgData name="Allen, Brittney J" userId="S::ballen88@gatech.edu::0ae0c295-440a-4855-a18a-673cab4448c4" providerId="AD" clId="Web-{6D65B11B-7FA0-8A0A-555C-4380FEC0090F}" dt="2023-06-07T18:27:40.382" v="21"/>
          <ac:graphicFrameMkLst>
            <pc:docMk/>
            <pc:sldMk cId="0" sldId="266"/>
            <ac:graphicFrameMk id="191" creationId="{00000000-0000-0000-0000-000000000000}"/>
          </ac:graphicFrameMkLst>
        </pc:graphicFrameChg>
      </pc:sldChg>
      <pc:sldChg chg="addCm">
        <pc:chgData name="Allen, Brittney J" userId="S::ballen88@gatech.edu::0ae0c295-440a-4855-a18a-673cab4448c4" providerId="AD" clId="Web-{6D65B11B-7FA0-8A0A-555C-4380FEC0090F}" dt="2023-06-07T18:38:52.574" v="23"/>
        <pc:sldMkLst>
          <pc:docMk/>
          <pc:sldMk cId="0" sldId="27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Allen, Brittney J" userId="S::ballen88@gatech.edu::0ae0c295-440a-4855-a18a-673cab4448c4" providerId="AD" clId="Web-{6D65B11B-7FA0-8A0A-555C-4380FEC0090F}" dt="2023-06-07T18:38:52.574" v="23"/>
              <pc2:cmMkLst xmlns:pc2="http://schemas.microsoft.com/office/powerpoint/2019/9/main/command">
                <pc:docMk/>
                <pc:sldMk cId="0" sldId="270"/>
                <pc2:cmMk id="{BE468882-95FC-43F0-A477-8BB3C294E4EC}"/>
              </pc2:cmMkLst>
            </pc226:cmChg>
          </p:ext>
        </pc:extLst>
      </pc:sldChg>
    </pc:docChg>
  </pc:docChgLst>
  <pc:docChgLst>
    <pc:chgData clId="Web-{82C858A4-A972-486E-B293-81924986D546}"/>
    <pc:docChg chg="delSld">
      <pc:chgData name="" userId="" providerId="" clId="Web-{82C858A4-A972-486E-B293-81924986D546}" dt="2023-06-15T12:35:55.383" v="0"/>
      <pc:docMkLst>
        <pc:docMk/>
      </pc:docMkLst>
      <pc:sldChg chg="del">
        <pc:chgData name="" userId="" providerId="" clId="Web-{82C858A4-A972-486E-B293-81924986D546}" dt="2023-06-15T12:35:55.383" v="0"/>
        <pc:sldMkLst>
          <pc:docMk/>
          <pc:sldMk cId="607316039" sldId="274"/>
        </pc:sldMkLst>
      </pc:sldChg>
    </pc:docChg>
  </pc:docChgLst>
  <pc:docChgLst>
    <pc:chgData name="Paz, Jed Matthew M" userId="S::jpaz6@gatech.edu::6c9ebb77-b819-4654-95d7-a9e398582544" providerId="AD" clId="Web-{17951874-1ABA-8583-70FC-6DBDB3EAD32E}"/>
    <pc:docChg chg="delSld modSld">
      <pc:chgData name="Paz, Jed Matthew M" userId="S::jpaz6@gatech.edu::6c9ebb77-b819-4654-95d7-a9e398582544" providerId="AD" clId="Web-{17951874-1ABA-8583-70FC-6DBDB3EAD32E}" dt="2023-05-09T16:18:41.853" v="52" actId="20577"/>
      <pc:docMkLst>
        <pc:docMk/>
      </pc:docMkLst>
      <pc:sldChg chg="modSp">
        <pc:chgData name="Paz, Jed Matthew M" userId="S::jpaz6@gatech.edu::6c9ebb77-b819-4654-95d7-a9e398582544" providerId="AD" clId="Web-{17951874-1ABA-8583-70FC-6DBDB3EAD32E}" dt="2023-05-09T16:18:00.571" v="36" actId="20577"/>
        <pc:sldMkLst>
          <pc:docMk/>
          <pc:sldMk cId="0" sldId="256"/>
        </pc:sldMkLst>
        <pc:spChg chg="mod">
          <ac:chgData name="Paz, Jed Matthew M" userId="S::jpaz6@gatech.edu::6c9ebb77-b819-4654-95d7-a9e398582544" providerId="AD" clId="Web-{17951874-1ABA-8583-70FC-6DBDB3EAD32E}" dt="2023-05-09T16:18:00.571" v="36" actId="20577"/>
          <ac:spMkLst>
            <pc:docMk/>
            <pc:sldMk cId="0" sldId="256"/>
            <ac:spMk id="77" creationId="{00000000-0000-0000-0000-000000000000}"/>
          </ac:spMkLst>
        </pc:spChg>
      </pc:sldChg>
      <pc:sldChg chg="modSp">
        <pc:chgData name="Paz, Jed Matthew M" userId="S::jpaz6@gatech.edu::6c9ebb77-b819-4654-95d7-a9e398582544" providerId="AD" clId="Web-{17951874-1ABA-8583-70FC-6DBDB3EAD32E}" dt="2023-05-09T16:18:03.321" v="37" actId="20577"/>
        <pc:sldMkLst>
          <pc:docMk/>
          <pc:sldMk cId="0" sldId="257"/>
        </pc:sldMkLst>
        <pc:spChg chg="mod">
          <ac:chgData name="Paz, Jed Matthew M" userId="S::jpaz6@gatech.edu::6c9ebb77-b819-4654-95d7-a9e398582544" providerId="AD" clId="Web-{17951874-1ABA-8583-70FC-6DBDB3EAD32E}" dt="2023-05-09T16:04:08.752" v="22" actId="20577"/>
          <ac:spMkLst>
            <pc:docMk/>
            <pc:sldMk cId="0" sldId="257"/>
            <ac:spMk id="91" creationId="{00000000-0000-0000-0000-000000000000}"/>
          </ac:spMkLst>
        </pc:spChg>
        <pc:spChg chg="mod">
          <ac:chgData name="Paz, Jed Matthew M" userId="S::jpaz6@gatech.edu::6c9ebb77-b819-4654-95d7-a9e398582544" providerId="AD" clId="Web-{17951874-1ABA-8583-70FC-6DBDB3EAD32E}" dt="2023-05-09T16:18:03.321" v="37" actId="20577"/>
          <ac:spMkLst>
            <pc:docMk/>
            <pc:sldMk cId="0" sldId="257"/>
            <ac:spMk id="93" creationId="{00000000-0000-0000-0000-000000000000}"/>
          </ac:spMkLst>
        </pc:spChg>
      </pc:sldChg>
      <pc:sldChg chg="modSp">
        <pc:chgData name="Paz, Jed Matthew M" userId="S::jpaz6@gatech.edu::6c9ebb77-b819-4654-95d7-a9e398582544" providerId="AD" clId="Web-{17951874-1ABA-8583-70FC-6DBDB3EAD32E}" dt="2023-05-09T16:18:05.165" v="38" actId="20577"/>
        <pc:sldMkLst>
          <pc:docMk/>
          <pc:sldMk cId="0" sldId="258"/>
        </pc:sldMkLst>
        <pc:spChg chg="mod">
          <ac:chgData name="Paz, Jed Matthew M" userId="S::jpaz6@gatech.edu::6c9ebb77-b819-4654-95d7-a9e398582544" providerId="AD" clId="Web-{17951874-1ABA-8583-70FC-6DBDB3EAD32E}" dt="2023-05-09T16:18:05.165" v="38" actId="20577"/>
          <ac:spMkLst>
            <pc:docMk/>
            <pc:sldMk cId="0" sldId="258"/>
            <ac:spMk id="106" creationId="{00000000-0000-0000-0000-000000000000}"/>
          </ac:spMkLst>
        </pc:spChg>
      </pc:sldChg>
      <pc:sldChg chg="modSp">
        <pc:chgData name="Paz, Jed Matthew M" userId="S::jpaz6@gatech.edu::6c9ebb77-b819-4654-95d7-a9e398582544" providerId="AD" clId="Web-{17951874-1ABA-8583-70FC-6DBDB3EAD32E}" dt="2023-05-09T16:18:07.024" v="39" actId="20577"/>
        <pc:sldMkLst>
          <pc:docMk/>
          <pc:sldMk cId="0" sldId="259"/>
        </pc:sldMkLst>
        <pc:spChg chg="mod">
          <ac:chgData name="Paz, Jed Matthew M" userId="S::jpaz6@gatech.edu::6c9ebb77-b819-4654-95d7-a9e398582544" providerId="AD" clId="Web-{17951874-1ABA-8583-70FC-6DBDB3EAD32E}" dt="2023-05-09T16:18:07.024" v="39" actId="20577"/>
          <ac:spMkLst>
            <pc:docMk/>
            <pc:sldMk cId="0" sldId="259"/>
            <ac:spMk id="115" creationId="{00000000-0000-0000-0000-000000000000}"/>
          </ac:spMkLst>
        </pc:spChg>
      </pc:sldChg>
      <pc:sldChg chg="modSp">
        <pc:chgData name="Paz, Jed Matthew M" userId="S::jpaz6@gatech.edu::6c9ebb77-b819-4654-95d7-a9e398582544" providerId="AD" clId="Web-{17951874-1ABA-8583-70FC-6DBDB3EAD32E}" dt="2023-05-09T16:18:09.774" v="40" actId="20577"/>
        <pc:sldMkLst>
          <pc:docMk/>
          <pc:sldMk cId="0" sldId="260"/>
        </pc:sldMkLst>
        <pc:spChg chg="mod">
          <ac:chgData name="Paz, Jed Matthew M" userId="S::jpaz6@gatech.edu::6c9ebb77-b819-4654-95d7-a9e398582544" providerId="AD" clId="Web-{17951874-1ABA-8583-70FC-6DBDB3EAD32E}" dt="2023-05-09T16:18:09.774" v="40" actId="20577"/>
          <ac:spMkLst>
            <pc:docMk/>
            <pc:sldMk cId="0" sldId="260"/>
            <ac:spMk id="127" creationId="{00000000-0000-0000-0000-000000000000}"/>
          </ac:spMkLst>
        </pc:spChg>
      </pc:sldChg>
      <pc:sldChg chg="modSp">
        <pc:chgData name="Paz, Jed Matthew M" userId="S::jpaz6@gatech.edu::6c9ebb77-b819-4654-95d7-a9e398582544" providerId="AD" clId="Web-{17951874-1ABA-8583-70FC-6DBDB3EAD32E}" dt="2023-05-09T16:18:18.603" v="44" actId="20577"/>
        <pc:sldMkLst>
          <pc:docMk/>
          <pc:sldMk cId="0" sldId="261"/>
        </pc:sldMkLst>
        <pc:spChg chg="mod">
          <ac:chgData name="Paz, Jed Matthew M" userId="S::jpaz6@gatech.edu::6c9ebb77-b819-4654-95d7-a9e398582544" providerId="AD" clId="Web-{17951874-1ABA-8583-70FC-6DBDB3EAD32E}" dt="2023-05-09T16:18:18.603" v="44" actId="20577"/>
          <ac:spMkLst>
            <pc:docMk/>
            <pc:sldMk cId="0" sldId="261"/>
            <ac:spMk id="136" creationId="{00000000-0000-0000-0000-000000000000}"/>
          </ac:spMkLst>
        </pc:spChg>
      </pc:sldChg>
      <pc:sldChg chg="modSp">
        <pc:chgData name="Paz, Jed Matthew M" userId="S::jpaz6@gatech.edu::6c9ebb77-b819-4654-95d7-a9e398582544" providerId="AD" clId="Web-{17951874-1ABA-8583-70FC-6DBDB3EAD32E}" dt="2023-05-09T16:18:13.384" v="41" actId="20577"/>
        <pc:sldMkLst>
          <pc:docMk/>
          <pc:sldMk cId="0" sldId="262"/>
        </pc:sldMkLst>
        <pc:spChg chg="mod">
          <ac:chgData name="Paz, Jed Matthew M" userId="S::jpaz6@gatech.edu::6c9ebb77-b819-4654-95d7-a9e398582544" providerId="AD" clId="Web-{17951874-1ABA-8583-70FC-6DBDB3EAD32E}" dt="2023-05-09T16:18:13.384" v="41" actId="20577"/>
          <ac:spMkLst>
            <pc:docMk/>
            <pc:sldMk cId="0" sldId="262"/>
            <ac:spMk id="147" creationId="{00000000-0000-0000-0000-000000000000}"/>
          </ac:spMkLst>
        </pc:spChg>
      </pc:sldChg>
      <pc:sldChg chg="addSp delSp modSp modMedia addAnim delAnim">
        <pc:chgData name="Paz, Jed Matthew M" userId="S::jpaz6@gatech.edu::6c9ebb77-b819-4654-95d7-a9e398582544" providerId="AD" clId="Web-{17951874-1ABA-8583-70FC-6DBDB3EAD32E}" dt="2023-05-09T16:18:14.962" v="42" actId="20577"/>
        <pc:sldMkLst>
          <pc:docMk/>
          <pc:sldMk cId="0" sldId="263"/>
        </pc:sldMkLst>
        <pc:spChg chg="mod">
          <ac:chgData name="Paz, Jed Matthew M" userId="S::jpaz6@gatech.edu::6c9ebb77-b819-4654-95d7-a9e398582544" providerId="AD" clId="Web-{17951874-1ABA-8583-70FC-6DBDB3EAD32E}" dt="2023-05-09T16:18:14.962" v="42" actId="20577"/>
          <ac:spMkLst>
            <pc:docMk/>
            <pc:sldMk cId="0" sldId="263"/>
            <ac:spMk id="157" creationId="{00000000-0000-0000-0000-000000000000}"/>
          </ac:spMkLst>
        </pc:spChg>
        <pc:picChg chg="add del mod">
          <ac:chgData name="Paz, Jed Matthew M" userId="S::jpaz6@gatech.edu::6c9ebb77-b819-4654-95d7-a9e398582544" providerId="AD" clId="Web-{17951874-1ABA-8583-70FC-6DBDB3EAD32E}" dt="2023-05-09T16:13:59.658" v="28"/>
          <ac:picMkLst>
            <pc:docMk/>
            <pc:sldMk cId="0" sldId="263"/>
            <ac:picMk id="3" creationId="{29DC2E53-2674-3B62-E936-44C2496BED46}"/>
          </ac:picMkLst>
        </pc:picChg>
        <pc:picChg chg="add mod">
          <ac:chgData name="Paz, Jed Matthew M" userId="S::jpaz6@gatech.edu::6c9ebb77-b819-4654-95d7-a9e398582544" providerId="AD" clId="Web-{17951874-1ABA-8583-70FC-6DBDB3EAD32E}" dt="2023-05-09T16:14:09.924" v="30" actId="1076"/>
          <ac:picMkLst>
            <pc:docMk/>
            <pc:sldMk cId="0" sldId="263"/>
            <ac:picMk id="4" creationId="{8DA9665E-BB79-F4E3-1FEB-48C84E399B37}"/>
          </ac:picMkLst>
        </pc:picChg>
      </pc:sldChg>
      <pc:sldChg chg="addSp delSp modSp modMedia addAnim delAnim">
        <pc:chgData name="Paz, Jed Matthew M" userId="S::jpaz6@gatech.edu::6c9ebb77-b819-4654-95d7-a9e398582544" providerId="AD" clId="Web-{17951874-1ABA-8583-70FC-6DBDB3EAD32E}" dt="2023-05-09T16:18:18.478" v="43" actId="20577"/>
        <pc:sldMkLst>
          <pc:docMk/>
          <pc:sldMk cId="0" sldId="264"/>
        </pc:sldMkLst>
        <pc:spChg chg="mod">
          <ac:chgData name="Paz, Jed Matthew M" userId="S::jpaz6@gatech.edu::6c9ebb77-b819-4654-95d7-a9e398582544" providerId="AD" clId="Web-{17951874-1ABA-8583-70FC-6DBDB3EAD32E}" dt="2023-05-09T16:18:18.478" v="43" actId="20577"/>
          <ac:spMkLst>
            <pc:docMk/>
            <pc:sldMk cId="0" sldId="264"/>
            <ac:spMk id="168" creationId="{00000000-0000-0000-0000-000000000000}"/>
          </ac:spMkLst>
        </pc:spChg>
        <pc:picChg chg="add del mod">
          <ac:chgData name="Paz, Jed Matthew M" userId="S::jpaz6@gatech.edu::6c9ebb77-b819-4654-95d7-a9e398582544" providerId="AD" clId="Web-{17951874-1ABA-8583-70FC-6DBDB3EAD32E}" dt="2023-05-09T16:13:58.596" v="27"/>
          <ac:picMkLst>
            <pc:docMk/>
            <pc:sldMk cId="0" sldId="264"/>
            <ac:picMk id="2" creationId="{79FBB301-85A3-CFDC-287D-9118E0485C27}"/>
          </ac:picMkLst>
        </pc:picChg>
      </pc:sldChg>
      <pc:sldChg chg="modSp">
        <pc:chgData name="Paz, Jed Matthew M" userId="S::jpaz6@gatech.edu::6c9ebb77-b819-4654-95d7-a9e398582544" providerId="AD" clId="Web-{17951874-1ABA-8583-70FC-6DBDB3EAD32E}" dt="2023-05-09T16:18:23.728" v="46" actId="20577"/>
        <pc:sldMkLst>
          <pc:docMk/>
          <pc:sldMk cId="0" sldId="265"/>
        </pc:sldMkLst>
        <pc:spChg chg="mod">
          <ac:chgData name="Paz, Jed Matthew M" userId="S::jpaz6@gatech.edu::6c9ebb77-b819-4654-95d7-a9e398582544" providerId="AD" clId="Web-{17951874-1ABA-8583-70FC-6DBDB3EAD32E}" dt="2023-05-09T16:18:23.728" v="46" actId="20577"/>
          <ac:spMkLst>
            <pc:docMk/>
            <pc:sldMk cId="0" sldId="265"/>
            <ac:spMk id="180" creationId="{00000000-0000-0000-0000-000000000000}"/>
          </ac:spMkLst>
        </pc:spChg>
      </pc:sldChg>
      <pc:sldChg chg="addSp modSp modMedia addAnim">
        <pc:chgData name="Paz, Jed Matthew M" userId="S::jpaz6@gatech.edu::6c9ebb77-b819-4654-95d7-a9e398582544" providerId="AD" clId="Web-{17951874-1ABA-8583-70FC-6DBDB3EAD32E}" dt="2023-05-09T16:18:23.884" v="47" actId="20577"/>
        <pc:sldMkLst>
          <pc:docMk/>
          <pc:sldMk cId="0" sldId="266"/>
        </pc:sldMkLst>
        <pc:spChg chg="mod">
          <ac:chgData name="Paz, Jed Matthew M" userId="S::jpaz6@gatech.edu::6c9ebb77-b819-4654-95d7-a9e398582544" providerId="AD" clId="Web-{17951874-1ABA-8583-70FC-6DBDB3EAD32E}" dt="2023-05-09T16:18:23.884" v="47" actId="20577"/>
          <ac:spMkLst>
            <pc:docMk/>
            <pc:sldMk cId="0" sldId="266"/>
            <ac:spMk id="192" creationId="{00000000-0000-0000-0000-000000000000}"/>
          </ac:spMkLst>
        </pc:spChg>
        <pc:picChg chg="add mod">
          <ac:chgData name="Paz, Jed Matthew M" userId="S::jpaz6@gatech.edu::6c9ebb77-b819-4654-95d7-a9e398582544" providerId="AD" clId="Web-{17951874-1ABA-8583-70FC-6DBDB3EAD32E}" dt="2023-05-09T16:14:53.738" v="33" actId="1076"/>
          <ac:picMkLst>
            <pc:docMk/>
            <pc:sldMk cId="0" sldId="266"/>
            <ac:picMk id="2" creationId="{6C694D2A-930D-6700-B4B8-F7DC7E3789C4}"/>
          </ac:picMkLst>
        </pc:picChg>
        <pc:picChg chg="mod">
          <ac:chgData name="Paz, Jed Matthew M" userId="S::jpaz6@gatech.edu::6c9ebb77-b819-4654-95d7-a9e398582544" providerId="AD" clId="Web-{17951874-1ABA-8583-70FC-6DBDB3EAD32E}" dt="2023-05-09T16:14:21.862" v="31" actId="1076"/>
          <ac:picMkLst>
            <pc:docMk/>
            <pc:sldMk cId="0" sldId="266"/>
            <ac:picMk id="194" creationId="{00000000-0000-0000-0000-000000000000}"/>
          </ac:picMkLst>
        </pc:picChg>
      </pc:sldChg>
      <pc:sldChg chg="modSp">
        <pc:chgData name="Paz, Jed Matthew M" userId="S::jpaz6@gatech.edu::6c9ebb77-b819-4654-95d7-a9e398582544" providerId="AD" clId="Web-{17951874-1ABA-8583-70FC-6DBDB3EAD32E}" dt="2023-05-09T16:18:29.025" v="48" actId="20577"/>
        <pc:sldMkLst>
          <pc:docMk/>
          <pc:sldMk cId="0" sldId="267"/>
        </pc:sldMkLst>
        <pc:spChg chg="mod">
          <ac:chgData name="Paz, Jed Matthew M" userId="S::jpaz6@gatech.edu::6c9ebb77-b819-4654-95d7-a9e398582544" providerId="AD" clId="Web-{17951874-1ABA-8583-70FC-6DBDB3EAD32E}" dt="2023-05-09T16:18:29.025" v="48" actId="20577"/>
          <ac:spMkLst>
            <pc:docMk/>
            <pc:sldMk cId="0" sldId="267"/>
            <ac:spMk id="204" creationId="{00000000-0000-0000-0000-000000000000}"/>
          </ac:spMkLst>
        </pc:spChg>
        <pc:graphicFrameChg chg="mod modGraphic">
          <ac:chgData name="Paz, Jed Matthew M" userId="S::jpaz6@gatech.edu::6c9ebb77-b819-4654-95d7-a9e398582544" providerId="AD" clId="Web-{17951874-1ABA-8583-70FC-6DBDB3EAD32E}" dt="2023-05-09T16:02:38.093" v="5"/>
          <ac:graphicFrameMkLst>
            <pc:docMk/>
            <pc:sldMk cId="0" sldId="267"/>
            <ac:graphicFrameMk id="203" creationId="{00000000-0000-0000-0000-000000000000}"/>
          </ac:graphicFrameMkLst>
        </pc:graphicFrameChg>
      </pc:sldChg>
      <pc:sldChg chg="del">
        <pc:chgData name="Paz, Jed Matthew M" userId="S::jpaz6@gatech.edu::6c9ebb77-b819-4654-95d7-a9e398582544" providerId="AD" clId="Web-{17951874-1ABA-8583-70FC-6DBDB3EAD32E}" dt="2023-05-09T16:02:43.296" v="7"/>
        <pc:sldMkLst>
          <pc:docMk/>
          <pc:sldMk cId="0" sldId="268"/>
        </pc:sldMkLst>
      </pc:sldChg>
      <pc:sldChg chg="del">
        <pc:chgData name="Paz, Jed Matthew M" userId="S::jpaz6@gatech.edu::6c9ebb77-b819-4654-95d7-a9e398582544" providerId="AD" clId="Web-{17951874-1ABA-8583-70FC-6DBDB3EAD32E}" dt="2023-05-09T16:02:43.296" v="6"/>
        <pc:sldMkLst>
          <pc:docMk/>
          <pc:sldMk cId="0" sldId="269"/>
        </pc:sldMkLst>
      </pc:sldChg>
      <pc:sldChg chg="modSp">
        <pc:chgData name="Paz, Jed Matthew M" userId="S::jpaz6@gatech.edu::6c9ebb77-b819-4654-95d7-a9e398582544" providerId="AD" clId="Web-{17951874-1ABA-8583-70FC-6DBDB3EAD32E}" dt="2023-05-09T16:18:30.025" v="49" actId="20577"/>
        <pc:sldMkLst>
          <pc:docMk/>
          <pc:sldMk cId="0" sldId="270"/>
        </pc:sldMkLst>
        <pc:spChg chg="mod">
          <ac:chgData name="Paz, Jed Matthew M" userId="S::jpaz6@gatech.edu::6c9ebb77-b819-4654-95d7-a9e398582544" providerId="AD" clId="Web-{17951874-1ABA-8583-70FC-6DBDB3EAD32E}" dt="2023-05-09T16:02:45.797" v="8" actId="20577"/>
          <ac:spMkLst>
            <pc:docMk/>
            <pc:sldMk cId="0" sldId="270"/>
            <ac:spMk id="237" creationId="{00000000-0000-0000-0000-000000000000}"/>
          </ac:spMkLst>
        </pc:spChg>
        <pc:spChg chg="mod">
          <ac:chgData name="Paz, Jed Matthew M" userId="S::jpaz6@gatech.edu::6c9ebb77-b819-4654-95d7-a9e398582544" providerId="AD" clId="Web-{17951874-1ABA-8583-70FC-6DBDB3EAD32E}" dt="2023-05-09T16:18:30.025" v="49" actId="20577"/>
          <ac:spMkLst>
            <pc:docMk/>
            <pc:sldMk cId="0" sldId="270"/>
            <ac:spMk id="239" creationId="{00000000-0000-0000-0000-000000000000}"/>
          </ac:spMkLst>
        </pc:spChg>
        <pc:graphicFrameChg chg="mod modGraphic">
          <ac:chgData name="Paz, Jed Matthew M" userId="S::jpaz6@gatech.edu::6c9ebb77-b819-4654-95d7-a9e398582544" providerId="AD" clId="Web-{17951874-1ABA-8583-70FC-6DBDB3EAD32E}" dt="2023-05-09T16:03:13.875" v="11"/>
          <ac:graphicFrameMkLst>
            <pc:docMk/>
            <pc:sldMk cId="0" sldId="270"/>
            <ac:graphicFrameMk id="238" creationId="{00000000-0000-0000-0000-000000000000}"/>
          </ac:graphicFrameMkLst>
        </pc:graphicFrameChg>
      </pc:sldChg>
      <pc:sldChg chg="addSp modSp modMedia addAnim">
        <pc:chgData name="Paz, Jed Matthew M" userId="S::jpaz6@gatech.edu::6c9ebb77-b819-4654-95d7-a9e398582544" providerId="AD" clId="Web-{17951874-1ABA-8583-70FC-6DBDB3EAD32E}" dt="2023-05-09T16:18:41.697" v="50" actId="20577"/>
        <pc:sldMkLst>
          <pc:docMk/>
          <pc:sldMk cId="0" sldId="271"/>
        </pc:sldMkLst>
        <pc:spChg chg="mod">
          <ac:chgData name="Paz, Jed Matthew M" userId="S::jpaz6@gatech.edu::6c9ebb77-b819-4654-95d7-a9e398582544" providerId="AD" clId="Web-{17951874-1ABA-8583-70FC-6DBDB3EAD32E}" dt="2023-05-09T16:03:13.704" v="9" actId="20577"/>
          <ac:spMkLst>
            <pc:docMk/>
            <pc:sldMk cId="0" sldId="271"/>
            <ac:spMk id="248" creationId="{00000000-0000-0000-0000-000000000000}"/>
          </ac:spMkLst>
        </pc:spChg>
        <pc:spChg chg="mod">
          <ac:chgData name="Paz, Jed Matthew M" userId="S::jpaz6@gatech.edu::6c9ebb77-b819-4654-95d7-a9e398582544" providerId="AD" clId="Web-{17951874-1ABA-8583-70FC-6DBDB3EAD32E}" dt="2023-05-09T16:18:41.697" v="50" actId="20577"/>
          <ac:spMkLst>
            <pc:docMk/>
            <pc:sldMk cId="0" sldId="271"/>
            <ac:spMk id="250" creationId="{00000000-0000-0000-0000-000000000000}"/>
          </ac:spMkLst>
        </pc:spChg>
        <pc:picChg chg="add mod">
          <ac:chgData name="Paz, Jed Matthew M" userId="S::jpaz6@gatech.edu::6c9ebb77-b819-4654-95d7-a9e398582544" providerId="AD" clId="Web-{17951874-1ABA-8583-70FC-6DBDB3EAD32E}" dt="2023-05-09T16:17:27.273" v="35" actId="1076"/>
          <ac:picMkLst>
            <pc:docMk/>
            <pc:sldMk cId="0" sldId="271"/>
            <ac:picMk id="2" creationId="{CBF7F736-2055-B169-96E4-7C113FC0AA18}"/>
          </ac:picMkLst>
        </pc:picChg>
      </pc:sldChg>
      <pc:sldChg chg="modSp">
        <pc:chgData name="Paz, Jed Matthew M" userId="S::jpaz6@gatech.edu::6c9ebb77-b819-4654-95d7-a9e398582544" providerId="AD" clId="Web-{17951874-1ABA-8583-70FC-6DBDB3EAD32E}" dt="2023-05-09T16:18:41.822" v="51" actId="20577"/>
        <pc:sldMkLst>
          <pc:docMk/>
          <pc:sldMk cId="0" sldId="272"/>
        </pc:sldMkLst>
        <pc:spChg chg="mod">
          <ac:chgData name="Paz, Jed Matthew M" userId="S::jpaz6@gatech.edu::6c9ebb77-b819-4654-95d7-a9e398582544" providerId="AD" clId="Web-{17951874-1ABA-8583-70FC-6DBDB3EAD32E}" dt="2023-05-09T16:18:41.822" v="51" actId="20577"/>
          <ac:spMkLst>
            <pc:docMk/>
            <pc:sldMk cId="0" sldId="272"/>
            <ac:spMk id="266" creationId="{00000000-0000-0000-0000-000000000000}"/>
          </ac:spMkLst>
        </pc:spChg>
      </pc:sldChg>
      <pc:sldChg chg="modSp">
        <pc:chgData name="Paz, Jed Matthew M" userId="S::jpaz6@gatech.edu::6c9ebb77-b819-4654-95d7-a9e398582544" providerId="AD" clId="Web-{17951874-1ABA-8583-70FC-6DBDB3EAD32E}" dt="2023-05-09T16:18:41.853" v="52" actId="20577"/>
        <pc:sldMkLst>
          <pc:docMk/>
          <pc:sldMk cId="0" sldId="273"/>
        </pc:sldMkLst>
        <pc:spChg chg="mod">
          <ac:chgData name="Paz, Jed Matthew M" userId="S::jpaz6@gatech.edu::6c9ebb77-b819-4654-95d7-a9e398582544" providerId="AD" clId="Web-{17951874-1ABA-8583-70FC-6DBDB3EAD32E}" dt="2023-05-09T16:18:41.853" v="52" actId="20577"/>
          <ac:spMkLst>
            <pc:docMk/>
            <pc:sldMk cId="0" sldId="273"/>
            <ac:spMk id="278" creationId="{00000000-0000-0000-0000-000000000000}"/>
          </ac:spMkLst>
        </pc:spChg>
      </pc:sldChg>
    </pc:docChg>
  </pc:docChgLst>
  <pc:docChgLst>
    <pc:chgData name="Paz, Jed Matthew M" userId="S::jpaz6@gatech.edu::6c9ebb77-b819-4654-95d7-a9e398582544" providerId="AD" clId="Web-{AF06739D-0B0F-2DAB-36DC-CA00A41994BB}"/>
    <pc:docChg chg="modSld sldOrd">
      <pc:chgData name="Paz, Jed Matthew M" userId="S::jpaz6@gatech.edu::6c9ebb77-b819-4654-95d7-a9e398582544" providerId="AD" clId="Web-{AF06739D-0B0F-2DAB-36DC-CA00A41994BB}" dt="2023-04-14T13:58:14.047" v="595" actId="14100"/>
      <pc:docMkLst>
        <pc:docMk/>
      </pc:docMkLst>
      <pc:sldChg chg="addSp modSp ord">
        <pc:chgData name="Paz, Jed Matthew M" userId="S::jpaz6@gatech.edu::6c9ebb77-b819-4654-95d7-a9e398582544" providerId="AD" clId="Web-{AF06739D-0B0F-2DAB-36DC-CA00A41994BB}" dt="2023-04-14T13:56:10.934" v="484" actId="1076"/>
        <pc:sldMkLst>
          <pc:docMk/>
          <pc:sldMk cId="0" sldId="261"/>
        </pc:sldMkLst>
        <pc:spChg chg="add mod">
          <ac:chgData name="Paz, Jed Matthew M" userId="S::jpaz6@gatech.edu::6c9ebb77-b819-4654-95d7-a9e398582544" providerId="AD" clId="Web-{AF06739D-0B0F-2DAB-36DC-CA00A41994BB}" dt="2023-04-14T13:56:06.637" v="482" actId="14100"/>
          <ac:spMkLst>
            <pc:docMk/>
            <pc:sldMk cId="0" sldId="261"/>
            <ac:spMk id="6" creationId="{E0471855-2A5F-9CF0-BE71-DE2D88CF9389}"/>
          </ac:spMkLst>
        </pc:spChg>
        <pc:spChg chg="add mod">
          <ac:chgData name="Paz, Jed Matthew M" userId="S::jpaz6@gatech.edu::6c9ebb77-b819-4654-95d7-a9e398582544" providerId="AD" clId="Web-{AF06739D-0B0F-2DAB-36DC-CA00A41994BB}" dt="2023-04-14T13:56:10.934" v="484" actId="1076"/>
          <ac:spMkLst>
            <pc:docMk/>
            <pc:sldMk cId="0" sldId="261"/>
            <ac:spMk id="8" creationId="{9089893E-587C-AB16-0B03-823A3F655C1E}"/>
          </ac:spMkLst>
        </pc:spChg>
        <pc:spChg chg="mod">
          <ac:chgData name="Paz, Jed Matthew M" userId="S::jpaz6@gatech.edu::6c9ebb77-b819-4654-95d7-a9e398582544" providerId="AD" clId="Web-{AF06739D-0B0F-2DAB-36DC-CA00A41994BB}" dt="2023-04-14T13:48:40.828" v="129" actId="20577"/>
          <ac:spMkLst>
            <pc:docMk/>
            <pc:sldMk cId="0" sldId="261"/>
            <ac:spMk id="134" creationId="{00000000-0000-0000-0000-000000000000}"/>
          </ac:spMkLst>
        </pc:spChg>
        <pc:graphicFrameChg chg="mod modGraphic">
          <ac:chgData name="Paz, Jed Matthew M" userId="S::jpaz6@gatech.edu::6c9ebb77-b819-4654-95d7-a9e398582544" providerId="AD" clId="Web-{AF06739D-0B0F-2DAB-36DC-CA00A41994BB}" dt="2023-04-14T13:55:54.074" v="479"/>
          <ac:graphicFrameMkLst>
            <pc:docMk/>
            <pc:sldMk cId="0" sldId="261"/>
            <ac:graphicFrameMk id="137" creationId="{00000000-0000-0000-0000-000000000000}"/>
          </ac:graphicFrameMkLst>
        </pc:graphicFrameChg>
        <pc:graphicFrameChg chg="mod modGraphic">
          <ac:chgData name="Paz, Jed Matthew M" userId="S::jpaz6@gatech.edu::6c9ebb77-b819-4654-95d7-a9e398582544" providerId="AD" clId="Web-{AF06739D-0B0F-2DAB-36DC-CA00A41994BB}" dt="2023-04-14T13:52:01.599" v="352"/>
          <ac:graphicFrameMkLst>
            <pc:docMk/>
            <pc:sldMk cId="0" sldId="261"/>
            <ac:graphicFrameMk id="138" creationId="{00000000-0000-0000-0000-000000000000}"/>
          </ac:graphicFrameMkLst>
        </pc:graphicFrameChg>
        <pc:picChg chg="add mod">
          <ac:chgData name="Paz, Jed Matthew M" userId="S::jpaz6@gatech.edu::6c9ebb77-b819-4654-95d7-a9e398582544" providerId="AD" clId="Web-{AF06739D-0B0F-2DAB-36DC-CA00A41994BB}" dt="2023-04-14T13:51:36.145" v="304" actId="1076"/>
          <ac:picMkLst>
            <pc:docMk/>
            <pc:sldMk cId="0" sldId="261"/>
            <ac:picMk id="3" creationId="{0E9925A5-72FC-ECE9-D699-CA3CA0AFE6A6}"/>
          </ac:picMkLst>
        </pc:picChg>
        <pc:picChg chg="add mod">
          <ac:chgData name="Paz, Jed Matthew M" userId="S::jpaz6@gatech.edu::6c9ebb77-b819-4654-95d7-a9e398582544" providerId="AD" clId="Web-{AF06739D-0B0F-2DAB-36DC-CA00A41994BB}" dt="2023-04-14T13:55:02.010" v="355" actId="14100"/>
          <ac:picMkLst>
            <pc:docMk/>
            <pc:sldMk cId="0" sldId="261"/>
            <ac:picMk id="4" creationId="{D53FCA07-9CA0-BC4C-D049-22B9A684F4DE}"/>
          </ac:picMkLst>
        </pc:picChg>
      </pc:sldChg>
      <pc:sldChg chg="modSp">
        <pc:chgData name="Paz, Jed Matthew M" userId="S::jpaz6@gatech.edu::6c9ebb77-b819-4654-95d7-a9e398582544" providerId="AD" clId="Web-{AF06739D-0B0F-2DAB-36DC-CA00A41994BB}" dt="2023-04-14T13:51:02.598" v="302"/>
        <pc:sldMkLst>
          <pc:docMk/>
          <pc:sldMk cId="0" sldId="264"/>
        </pc:sldMkLst>
        <pc:spChg chg="mod">
          <ac:chgData name="Paz, Jed Matthew M" userId="S::jpaz6@gatech.edu::6c9ebb77-b819-4654-95d7-a9e398582544" providerId="AD" clId="Web-{AF06739D-0B0F-2DAB-36DC-CA00A41994BB}" dt="2023-04-14T13:50:02.268" v="166" actId="14100"/>
          <ac:spMkLst>
            <pc:docMk/>
            <pc:sldMk cId="0" sldId="264"/>
            <ac:spMk id="171" creationId="{00000000-0000-0000-0000-000000000000}"/>
          </ac:spMkLst>
        </pc:spChg>
        <pc:graphicFrameChg chg="mod modGraphic">
          <ac:chgData name="Paz, Jed Matthew M" userId="S::jpaz6@gatech.edu::6c9ebb77-b819-4654-95d7-a9e398582544" providerId="AD" clId="Web-{AF06739D-0B0F-2DAB-36DC-CA00A41994BB}" dt="2023-04-14T13:51:02.598" v="302"/>
          <ac:graphicFrameMkLst>
            <pc:docMk/>
            <pc:sldMk cId="0" sldId="264"/>
            <ac:graphicFrameMk id="167" creationId="{00000000-0000-0000-0000-000000000000}"/>
          </ac:graphicFrameMkLst>
        </pc:graphicFrameChg>
        <pc:picChg chg="mod">
          <ac:chgData name="Paz, Jed Matthew M" userId="S::jpaz6@gatech.edu::6c9ebb77-b819-4654-95d7-a9e398582544" providerId="AD" clId="Web-{AF06739D-0B0F-2DAB-36DC-CA00A41994BB}" dt="2023-04-14T13:49:57.830" v="164" actId="14100"/>
          <ac:picMkLst>
            <pc:docMk/>
            <pc:sldMk cId="0" sldId="264"/>
            <ac:picMk id="170" creationId="{00000000-0000-0000-0000-000000000000}"/>
          </ac:picMkLst>
        </pc:picChg>
      </pc:sldChg>
      <pc:sldChg chg="modSp">
        <pc:chgData name="Paz, Jed Matthew M" userId="S::jpaz6@gatech.edu::6c9ebb77-b819-4654-95d7-a9e398582544" providerId="AD" clId="Web-{AF06739D-0B0F-2DAB-36DC-CA00A41994BB}" dt="2023-04-14T13:58:14.047" v="595" actId="14100"/>
        <pc:sldMkLst>
          <pc:docMk/>
          <pc:sldMk cId="0" sldId="265"/>
        </pc:sldMkLst>
        <pc:spChg chg="mod">
          <ac:chgData name="Paz, Jed Matthew M" userId="S::jpaz6@gatech.edu::6c9ebb77-b819-4654-95d7-a9e398582544" providerId="AD" clId="Web-{AF06739D-0B0F-2DAB-36DC-CA00A41994BB}" dt="2023-04-14T13:58:14.047" v="595" actId="14100"/>
          <ac:spMkLst>
            <pc:docMk/>
            <pc:sldMk cId="0" sldId="265"/>
            <ac:spMk id="183" creationId="{00000000-0000-0000-0000-000000000000}"/>
          </ac:spMkLst>
        </pc:spChg>
        <pc:graphicFrameChg chg="mod modGraphic">
          <ac:chgData name="Paz, Jed Matthew M" userId="S::jpaz6@gatech.edu::6c9ebb77-b819-4654-95d7-a9e398582544" providerId="AD" clId="Web-{AF06739D-0B0F-2DAB-36DC-CA00A41994BB}" dt="2023-04-14T13:57:53.562" v="588"/>
          <ac:graphicFrameMkLst>
            <pc:docMk/>
            <pc:sldMk cId="0" sldId="265"/>
            <ac:graphicFrameMk id="179" creationId="{00000000-0000-0000-0000-000000000000}"/>
          </ac:graphicFrameMkLst>
        </pc:graphicFrameChg>
        <pc:picChg chg="mod">
          <ac:chgData name="Paz, Jed Matthew M" userId="S::jpaz6@gatech.edu::6c9ebb77-b819-4654-95d7-a9e398582544" providerId="AD" clId="Web-{AF06739D-0B0F-2DAB-36DC-CA00A41994BB}" dt="2023-04-14T13:58:07.765" v="593" actId="14100"/>
          <ac:picMkLst>
            <pc:docMk/>
            <pc:sldMk cId="0" sldId="265"/>
            <ac:picMk id="182" creationId="{00000000-0000-0000-0000-000000000000}"/>
          </ac:picMkLst>
        </pc:picChg>
      </pc:sldChg>
    </pc:docChg>
  </pc:docChgLst>
  <pc:docChgLst>
    <pc:chgData name="Freeman, Jason A" userId="9b8ff8fa-67c2-4b1e-8eb2-2e531726e106" providerId="ADAL" clId="{6BB06360-C4B4-7A4C-BC54-652FF8963CD1}"/>
    <pc:docChg chg="modSld">
      <pc:chgData name="Freeman, Jason A" userId="9b8ff8fa-67c2-4b1e-8eb2-2e531726e106" providerId="ADAL" clId="{6BB06360-C4B4-7A4C-BC54-652FF8963CD1}" dt="2023-05-10T12:37:46.426" v="8" actId="20577"/>
      <pc:docMkLst>
        <pc:docMk/>
      </pc:docMkLst>
      <pc:sldChg chg="modSp mod">
        <pc:chgData name="Freeman, Jason A" userId="9b8ff8fa-67c2-4b1e-8eb2-2e531726e106" providerId="ADAL" clId="{6BB06360-C4B4-7A4C-BC54-652FF8963CD1}" dt="2023-05-10T12:37:09.953" v="0" actId="20577"/>
        <pc:sldMkLst>
          <pc:docMk/>
          <pc:sldMk cId="0" sldId="265"/>
        </pc:sldMkLst>
        <pc:graphicFrameChg chg="modGraphic">
          <ac:chgData name="Freeman, Jason A" userId="9b8ff8fa-67c2-4b1e-8eb2-2e531726e106" providerId="ADAL" clId="{6BB06360-C4B4-7A4C-BC54-652FF8963CD1}" dt="2023-05-10T12:37:09.953" v="0" actId="20577"/>
          <ac:graphicFrameMkLst>
            <pc:docMk/>
            <pc:sldMk cId="0" sldId="265"/>
            <ac:graphicFrameMk id="179" creationId="{00000000-0000-0000-0000-000000000000}"/>
          </ac:graphicFrameMkLst>
        </pc:graphicFrameChg>
      </pc:sldChg>
      <pc:sldChg chg="modSp mod">
        <pc:chgData name="Freeman, Jason A" userId="9b8ff8fa-67c2-4b1e-8eb2-2e531726e106" providerId="ADAL" clId="{6BB06360-C4B4-7A4C-BC54-652FF8963CD1}" dt="2023-05-10T12:37:46.426" v="8" actId="20577"/>
        <pc:sldMkLst>
          <pc:docMk/>
          <pc:sldMk cId="0" sldId="267"/>
        </pc:sldMkLst>
        <pc:graphicFrameChg chg="modGraphic">
          <ac:chgData name="Freeman, Jason A" userId="9b8ff8fa-67c2-4b1e-8eb2-2e531726e106" providerId="ADAL" clId="{6BB06360-C4B4-7A4C-BC54-652FF8963CD1}" dt="2023-05-10T12:37:46.426" v="8" actId="20577"/>
          <ac:graphicFrameMkLst>
            <pc:docMk/>
            <pc:sldMk cId="0" sldId="267"/>
            <ac:graphicFrameMk id="203" creationId="{00000000-0000-0000-0000-000000000000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" name="Google Shape;7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2d8b383641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g22d8b383641_0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22d8b383641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g22d8b383641_0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22d8b383641_0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4" name="Google Shape;244;g22d8b383641_0_1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2" name="Google Shape;262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2" name="Google Shape;272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02a8cffa8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4" name="Google Shape;84;g102a8cffa8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28546ea396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g128546ea396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13df05b1429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1" name="Google Shape;151;g13df05b1429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22d8b383641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2" name="Google Shape;162;g22d8b383641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22d8b383641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4" name="Google Shape;174;g22d8b383641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22d8b383641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6" name="Google Shape;186;g22d8b383641_0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298218ad33_0_29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g1298218ad33_0_296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2" name="Google Shape;12;g1298218ad33_0_296"/>
          <p:cNvSpPr txBox="1">
            <a:spLocks noGrp="1"/>
          </p:cNvSpPr>
          <p:nvPr>
            <p:ph type="subTitle" idx="1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3" name="Google Shape;13;g1298218ad33_0_296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298218ad33_0_357"/>
          <p:cNvSpPr txBox="1">
            <a:spLocks noGrp="1"/>
          </p:cNvSpPr>
          <p:nvPr>
            <p:ph type="body" idx="1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62" name="Google Shape;62;g1298218ad33_0_35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oogle Shape;64;g1298218ad33_0_360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65" name="Google Shape;65;g1298218ad33_0_360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Google Shape;66;g1298218ad33_0_360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7" name="Google Shape;67;g1298218ad33_0_360"/>
          <p:cNvSpPr txBox="1">
            <a:spLocks noGrp="1"/>
          </p:cNvSpPr>
          <p:nvPr>
            <p:ph type="title" hasCustomPrompt="1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8" name="Google Shape;68;g1298218ad33_0_360"/>
          <p:cNvSpPr txBox="1">
            <a:spLocks noGrp="1"/>
          </p:cNvSpPr>
          <p:nvPr>
            <p:ph type="body" idx="1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g1298218ad33_0_36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g1298218ad33_0_36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g1298218ad33_0_310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g1298218ad33_0_310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19" name="Google Shape;19;g1298218ad33_0_310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g1298218ad33_0_31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g1298218ad33_0_32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g1298218ad33_0_327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24" name="Google Shape;24;g1298218ad33_0_32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oogle Shape;26;g1298218ad33_0_30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7" name="Google Shape;27;g1298218ad33_0_30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28;g1298218ad33_0_30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" name="Google Shape;29;g1298218ad33_0_304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g1298218ad33_0_30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g1298218ad33_0_318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g1298218ad33_0_318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34" name="Google Shape;34;g1298218ad33_0_318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5" name="Google Shape;35;g1298218ad33_0_318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6" name="Google Shape;36;g1298218ad33_0_31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g1298218ad33_0_33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9" name="Google Shape;39;g1298218ad33_0_33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0" name="Google Shape;40;g1298218ad33_0_33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Google Shape;41;g1298218ad33_0_33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2" name="Google Shape;42;g1298218ad33_0_334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43" name="Google Shape;43;g1298218ad33_0_334"/>
          <p:cNvSpPr txBox="1">
            <a:spLocks noGrp="1"/>
          </p:cNvSpPr>
          <p:nvPr>
            <p:ph type="body" idx="1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4" name="Google Shape;44;g1298218ad33_0_33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oogle Shape;46;g1298218ad33_0_342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47" name="Google Shape;47;g1298218ad33_0_34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48;g1298218ad33_0_34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9" name="Google Shape;49;g1298218ad33_0_342"/>
          <p:cNvSpPr txBox="1">
            <a:spLocks noGrp="1"/>
          </p:cNvSpPr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0" name="Google Shape;50;g1298218ad33_0_34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1298218ad33_0_348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3" name="Google Shape;53;g1298218ad33_0_348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4" name="Google Shape;54;g1298218ad33_0_34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Google Shape;55;g1298218ad33_0_34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6" name="Google Shape;56;g1298218ad33_0_348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57" name="Google Shape;57;g1298218ad33_0_348"/>
          <p:cNvSpPr txBox="1">
            <a:spLocks noGrp="1"/>
          </p:cNvSpPr>
          <p:nvPr>
            <p:ph type="subTitle" idx="1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58" name="Google Shape;58;g1298218ad33_0_348"/>
          <p:cNvSpPr txBox="1">
            <a:spLocks noGrp="1"/>
          </p:cNvSpPr>
          <p:nvPr>
            <p:ph type="body" idx="2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9" name="Google Shape;59;g1298218ad33_0_34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treamlin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1298218ad33_0_29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g1298218ad33_0_29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g1298218ad33_0_29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15.png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14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7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6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6.pn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11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950" y="286300"/>
            <a:ext cx="8834100" cy="2664225"/>
          </a:xfrm>
          <a:prstGeom prst="rect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75" name="Google Shape;75;p1"/>
          <p:cNvSpPr/>
          <p:nvPr/>
        </p:nvSpPr>
        <p:spPr>
          <a:xfrm>
            <a:off x="-7975" y="3116075"/>
            <a:ext cx="9152100" cy="202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"/>
          <p:cNvSpPr txBox="1"/>
          <p:nvPr/>
        </p:nvSpPr>
        <p:spPr>
          <a:xfrm>
            <a:off x="1355400" y="739951"/>
            <a:ext cx="6433200" cy="11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1" i="0" u="none" strike="noStrike" cap="none">
              <a:solidFill>
                <a:srgbClr val="1C3678"/>
              </a:solidFill>
              <a:highlight>
                <a:srgbClr val="EDEBE9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Adding Increment to range()</a:t>
            </a:r>
            <a:endParaRPr sz="2100" b="1" i="0" u="none" strike="noStrike" cap="none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7" name="Google Shape;77;p1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6</a:t>
            </a:r>
            <a:endParaRPr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78" name="Google Shape;7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2875" y="3380649"/>
            <a:ext cx="5186293" cy="66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169050" y="3603176"/>
            <a:ext cx="2682201" cy="950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537918" y="4191429"/>
            <a:ext cx="2147983" cy="662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Google Shape;200;g22d8b383641_0_61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01" name="Google Shape;201;g22d8b383641_0_61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202" name="Google Shape;202;g22d8b383641_0_61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23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Missing Code</a:t>
            </a:r>
            <a:endParaRPr sz="2300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203" name="Google Shape;203;g22d8b383641_0_61"/>
          <p:cNvGraphicFramePr/>
          <p:nvPr>
            <p:extLst>
              <p:ext uri="{D42A27DB-BD31-4B8C-83A1-F6EECF244321}">
                <p14:modId xmlns:p14="http://schemas.microsoft.com/office/powerpoint/2010/main" val="1718735147"/>
              </p:ext>
            </p:extLst>
          </p:nvPr>
        </p:nvGraphicFramePr>
        <p:xfrm>
          <a:off x="242200" y="1254275"/>
          <a:ext cx="3654550" cy="3534750"/>
        </p:xfrm>
        <a:graphic>
          <a:graphicData uri="http://schemas.openxmlformats.org/drawingml/2006/table">
            <a:tbl>
              <a:tblPr>
                <a:noFill/>
                <a:tableStyleId>{5D541601-E261-4B5A-8497-FCF9751F138E}</a:tableStyleId>
              </a:tblPr>
              <a:tblGrid>
                <a:gridCol w="182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72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4750">
                <a:tc gridSpan="2">
                  <a:txBody>
                    <a:bodyPr/>
                    <a:lstStyle/>
                    <a:p>
                      <a:pPr marL="457200" lvl="0" indent="-33020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Arial"/>
                        <a:buChar char="•"/>
                      </a:pPr>
                      <a:r>
                        <a:rPr lang="en" sz="1600">
                          <a:latin typeface="Roboto"/>
                          <a:ea typeface="Roboto"/>
                          <a:cs typeface="Roboto"/>
                          <a:sym typeface="Roboto"/>
                        </a:rPr>
                        <a:t>Because our beat strings are only 16 characters (1 measure) long, incrementing the for loop by 2 each time means that every even measure is skipped</a:t>
                      </a:r>
                      <a:endParaRPr sz="16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457200" lvl="0" indent="-33020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Arial"/>
                        <a:buChar char="•"/>
                      </a:pPr>
                      <a:r>
                        <a:rPr lang="en" sz="1600">
                          <a:latin typeface="Roboto"/>
                          <a:ea typeface="Roboto"/>
                          <a:cs typeface="Roboto"/>
                          <a:sym typeface="Roboto"/>
                        </a:rPr>
                        <a:t>This is due to </a:t>
                      </a:r>
                      <a:r>
                        <a:rPr lang="en" sz="1600" err="1">
                          <a:latin typeface="Roboto"/>
                          <a:ea typeface="Roboto"/>
                          <a:cs typeface="Roboto"/>
                          <a:sym typeface="Roboto"/>
                        </a:rPr>
                        <a:t>makeBeat</a:t>
                      </a:r>
                      <a:r>
                        <a:rPr lang="en" sz="1600">
                          <a:latin typeface="Roboto"/>
                          <a:ea typeface="Roboto"/>
                          <a:cs typeface="Roboto"/>
                          <a:sym typeface="Roboto"/>
                        </a:rPr>
                        <a:t>() using “measure” as an argument</a:t>
                      </a:r>
                      <a:endParaRPr sz="16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04" name="Google Shape;204;g22d8b383641_0_61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6</a:t>
            </a:r>
            <a:endParaRPr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5" name="Google Shape;205;g22d8b383641_0_61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7" name="Google Shape;207;g22d8b383641_0_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64350" y="2852300"/>
            <a:ext cx="4944599" cy="1247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A close-up of words&#10;&#10;Description automatically generated">
            <a:extLst>
              <a:ext uri="{FF2B5EF4-FFF2-40B4-BE49-F238E27FC236}">
                <a16:creationId xmlns:a16="http://schemas.microsoft.com/office/drawing/2014/main" id="{20B3E280-5501-A699-40A9-3A3B1F7D66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90513" y="1337741"/>
            <a:ext cx="4802755" cy="990743"/>
          </a:xfrm>
          <a:prstGeom prst="rect">
            <a:avLst/>
          </a:prstGeom>
        </p:spPr>
      </p:pic>
      <p:sp>
        <p:nvSpPr>
          <p:cNvPr id="208" name="Google Shape;208;g22d8b383641_0_61"/>
          <p:cNvSpPr/>
          <p:nvPr/>
        </p:nvSpPr>
        <p:spPr>
          <a:xfrm>
            <a:off x="6565543" y="1831936"/>
            <a:ext cx="827058" cy="219740"/>
          </a:xfrm>
          <a:prstGeom prst="rect">
            <a:avLst/>
          </a:prstGeom>
          <a:solidFill>
            <a:srgbClr val="000000">
              <a:alpha val="0"/>
            </a:srgbClr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208;g22d8b383641_0_61">
            <a:extLst>
              <a:ext uri="{FF2B5EF4-FFF2-40B4-BE49-F238E27FC236}">
                <a16:creationId xmlns:a16="http://schemas.microsoft.com/office/drawing/2014/main" id="{2DD97A56-B012-6E2C-C073-B0D43AB2BEDB}"/>
              </a:ext>
            </a:extLst>
          </p:cNvPr>
          <p:cNvSpPr/>
          <p:nvPr/>
        </p:nvSpPr>
        <p:spPr>
          <a:xfrm>
            <a:off x="6532252" y="2076072"/>
            <a:ext cx="827058" cy="219740"/>
          </a:xfrm>
          <a:prstGeom prst="rect">
            <a:avLst/>
          </a:prstGeom>
          <a:solidFill>
            <a:srgbClr val="000000">
              <a:alpha val="0"/>
            </a:srgbClr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Google Shape;208;g22d8b383641_0_61">
            <a:extLst>
              <a:ext uri="{FF2B5EF4-FFF2-40B4-BE49-F238E27FC236}">
                <a16:creationId xmlns:a16="http://schemas.microsoft.com/office/drawing/2014/main" id="{5A2F5B1F-9CA4-7049-14EC-3FDB9DF1CBCB}"/>
              </a:ext>
            </a:extLst>
          </p:cNvPr>
          <p:cNvSpPr/>
          <p:nvPr/>
        </p:nvSpPr>
        <p:spPr>
          <a:xfrm>
            <a:off x="6432377" y="1587800"/>
            <a:ext cx="827058" cy="219740"/>
          </a:xfrm>
          <a:prstGeom prst="rect">
            <a:avLst/>
          </a:prstGeom>
          <a:solidFill>
            <a:srgbClr val="000000">
              <a:alpha val="0"/>
            </a:srgbClr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" name="Google Shape;235;g22d8b383641_0_96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36" name="Google Shape;236;g22d8b383641_0_96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237" name="Google Shape;237;g22d8b383641_0_96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23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Solution</a:t>
            </a:r>
            <a:endParaRPr sz="2300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238" name="Google Shape;238;g22d8b383641_0_96"/>
          <p:cNvGraphicFramePr/>
          <p:nvPr>
            <p:extLst>
              <p:ext uri="{D42A27DB-BD31-4B8C-83A1-F6EECF244321}">
                <p14:modId xmlns:p14="http://schemas.microsoft.com/office/powerpoint/2010/main" val="3763199346"/>
              </p:ext>
            </p:extLst>
          </p:nvPr>
        </p:nvGraphicFramePr>
        <p:xfrm>
          <a:off x="242200" y="1254275"/>
          <a:ext cx="8619700" cy="3534750"/>
        </p:xfrm>
        <a:graphic>
          <a:graphicData uri="http://schemas.openxmlformats.org/drawingml/2006/table">
            <a:tbl>
              <a:tblPr>
                <a:noFill/>
                <a:tableStyleId>{5D541601-E261-4B5A-8497-FCF9751F138E}</a:tableStyleId>
              </a:tblPr>
              <a:tblGrid>
                <a:gridCol w="3574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5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4750">
                <a:tc gridSpan="2">
                  <a:txBody>
                    <a:bodyPr/>
                    <a:lstStyle/>
                    <a:p>
                      <a:pPr marL="457200" lvl="0" indent="-33020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Arial"/>
                        <a:buChar char="•"/>
                      </a:pPr>
                      <a:r>
                        <a:rPr lang="en" sz="1600">
                          <a:latin typeface="Roboto"/>
                          <a:ea typeface="Roboto"/>
                          <a:cs typeface="Roboto"/>
                          <a:sym typeface="Roboto"/>
                        </a:rPr>
                        <a:t>The solution is to add some math to our </a:t>
                      </a:r>
                      <a:r>
                        <a:rPr lang="en" sz="1600" err="1">
                          <a:latin typeface="Roboto"/>
                          <a:ea typeface="Roboto"/>
                          <a:cs typeface="Roboto"/>
                          <a:sym typeface="Roboto"/>
                        </a:rPr>
                        <a:t>makeBeat</a:t>
                      </a:r>
                      <a:r>
                        <a:rPr lang="en" sz="1600">
                          <a:latin typeface="Roboto"/>
                          <a:ea typeface="Roboto"/>
                          <a:cs typeface="Roboto"/>
                          <a:sym typeface="Roboto"/>
                        </a:rPr>
                        <a:t>() functions</a:t>
                      </a:r>
                      <a:endParaRPr sz="16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457200" lvl="0" indent="-33020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Arial"/>
                        <a:buChar char="•"/>
                      </a:pPr>
                      <a:r>
                        <a:rPr lang="en" sz="1600">
                          <a:latin typeface="Roboto"/>
                          <a:ea typeface="Roboto"/>
                          <a:cs typeface="Roboto"/>
                          <a:sym typeface="Roboto"/>
                        </a:rPr>
                        <a:t>By repeating the lines of </a:t>
                      </a:r>
                      <a:r>
                        <a:rPr lang="en" sz="1600" err="1">
                          <a:latin typeface="Roboto"/>
                          <a:ea typeface="Roboto"/>
                          <a:cs typeface="Roboto"/>
                          <a:sym typeface="Roboto"/>
                        </a:rPr>
                        <a:t>makeBeat</a:t>
                      </a:r>
                      <a:r>
                        <a:rPr lang="en" sz="1600">
                          <a:latin typeface="Roboto"/>
                          <a:ea typeface="Roboto"/>
                          <a:cs typeface="Roboto"/>
                          <a:sym typeface="Roboto"/>
                        </a:rPr>
                        <a:t>() and utilizing “measure + 1”, this section of code will play the drum beat on the even measures</a:t>
                      </a:r>
                      <a:endParaRPr sz="16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39" name="Google Shape;239;g22d8b383641_0_96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6</a:t>
            </a:r>
            <a:endParaRPr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0" name="Google Shape;240;g22d8b383641_0_96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4" descr="Chart&#10;&#10;Description automatically generated">
            <a:extLst>
              <a:ext uri="{FF2B5EF4-FFF2-40B4-BE49-F238E27FC236}">
                <a16:creationId xmlns:a16="http://schemas.microsoft.com/office/drawing/2014/main" id="{1162FF16-5298-90B7-17ED-F4E5A9838BA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13" r="-130" b="-275"/>
          <a:stretch/>
        </p:blipFill>
        <p:spPr>
          <a:xfrm>
            <a:off x="4704347" y="2733676"/>
            <a:ext cx="3805978" cy="1826799"/>
          </a:xfrm>
          <a:prstGeom prst="rect">
            <a:avLst/>
          </a:prstGeom>
        </p:spPr>
      </p:pic>
      <p:pic>
        <p:nvPicPr>
          <p:cNvPr id="2" name="Picture 1" descr="A screenshot of a computer code&#10;&#10;Description automatically generated">
            <a:extLst>
              <a:ext uri="{FF2B5EF4-FFF2-40B4-BE49-F238E27FC236}">
                <a16:creationId xmlns:a16="http://schemas.microsoft.com/office/drawing/2014/main" id="{2B5EB1A9-7074-EEA9-28FA-377CF0E59A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5096" y="2434989"/>
            <a:ext cx="4225223" cy="2104261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Google Shape;246;g22d8b383641_0_107"/>
          <p:cNvPicPr preferRelativeResize="0"/>
          <p:nvPr/>
        </p:nvPicPr>
        <p:blipFill rotWithShape="1">
          <a:blip r:embed="rId5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47" name="Google Shape;247;g22d8b383641_0_107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248" name="Google Shape;248;g22d8b383641_0_107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23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Solution</a:t>
            </a:r>
            <a:endParaRPr sz="2300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249" name="Google Shape;249;g22d8b383641_0_107"/>
          <p:cNvGraphicFramePr/>
          <p:nvPr>
            <p:extLst>
              <p:ext uri="{D42A27DB-BD31-4B8C-83A1-F6EECF244321}">
                <p14:modId xmlns:p14="http://schemas.microsoft.com/office/powerpoint/2010/main" val="1221874875"/>
              </p:ext>
            </p:extLst>
          </p:nvPr>
        </p:nvGraphicFramePr>
        <p:xfrm>
          <a:off x="242200" y="1254275"/>
          <a:ext cx="8619700" cy="3534750"/>
        </p:xfrm>
        <a:graphic>
          <a:graphicData uri="http://schemas.openxmlformats.org/drawingml/2006/table">
            <a:tbl>
              <a:tblPr>
                <a:noFill/>
                <a:tableStyleId>{5D541601-E261-4B5A-8497-FCF9751F138E}</a:tableStyleId>
              </a:tblPr>
              <a:tblGrid>
                <a:gridCol w="3574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5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4750">
                <a:tc gridSpan="2">
                  <a:txBody>
                    <a:bodyPr/>
                    <a:lstStyle/>
                    <a:p>
                      <a:pPr marL="457200" lvl="0" indent="-33020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Arial"/>
                        <a:buChar char="•"/>
                      </a:pPr>
                      <a:r>
                        <a:rPr lang="en" sz="1600" b="0" i="0" u="none" strike="noStrike" noProof="0" dirty="0"/>
                        <a:t>This </a:t>
                      </a:r>
                      <a:r>
                        <a:rPr lang="en" sz="1600" b="0" i="0" u="none" strike="noStrike" noProof="0" dirty="0">
                          <a:sym typeface="Roboto"/>
                        </a:rPr>
                        <a:t>allows us to add complexity to our drum beats by substituting new beat strings into the </a:t>
                      </a:r>
                      <a:r>
                        <a:rPr lang="en" sz="1600" b="0" i="0" u="none" strike="noStrike" noProof="0" dirty="0" err="1">
                          <a:sym typeface="Roboto"/>
                        </a:rPr>
                        <a:t>makeBeat</a:t>
                      </a:r>
                      <a:r>
                        <a:rPr lang="en" sz="1600" b="0" i="0" u="none" strike="noStrike" noProof="0" dirty="0">
                          <a:sym typeface="Roboto"/>
                        </a:rPr>
                        <a:t>() function</a:t>
                      </a:r>
                      <a:endParaRPr sz="1600" b="0" i="0" u="none" strike="noStrike" noProof="0" dirty="0">
                        <a:sym typeface="Roboto"/>
                      </a:endParaRP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50" name="Google Shape;250;g22d8b383641_0_107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6</a:t>
            </a:r>
            <a:endParaRPr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1" name="Google Shape;251;g22d8b383641_0_107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Picture 2" descr="A screenshot of a computer code&#10;&#10;Description automatically generated">
            <a:extLst>
              <a:ext uri="{FF2B5EF4-FFF2-40B4-BE49-F238E27FC236}">
                <a16:creationId xmlns:a16="http://schemas.microsoft.com/office/drawing/2014/main" id="{BF1AE5C4-2BC3-945A-58A5-577B733A84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5327" y="2074158"/>
            <a:ext cx="4492547" cy="2416964"/>
          </a:xfrm>
          <a:prstGeom prst="rect">
            <a:avLst/>
          </a:prstGeom>
        </p:spPr>
      </p:pic>
      <p:sp>
        <p:nvSpPr>
          <p:cNvPr id="253" name="Google Shape;253;g22d8b383641_0_107"/>
          <p:cNvSpPr/>
          <p:nvPr/>
        </p:nvSpPr>
        <p:spPr>
          <a:xfrm>
            <a:off x="1733241" y="4067055"/>
            <a:ext cx="2854551" cy="163131"/>
          </a:xfrm>
          <a:prstGeom prst="rect">
            <a:avLst/>
          </a:prstGeom>
          <a:solidFill>
            <a:srgbClr val="000000">
              <a:alpha val="0"/>
            </a:srgbClr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g22d8b383641_0_107"/>
          <p:cNvSpPr/>
          <p:nvPr/>
        </p:nvSpPr>
        <p:spPr>
          <a:xfrm>
            <a:off x="1719302" y="3491409"/>
            <a:ext cx="2814000" cy="170100"/>
          </a:xfrm>
          <a:prstGeom prst="rect">
            <a:avLst/>
          </a:prstGeom>
          <a:solidFill>
            <a:srgbClr val="000000">
              <a:alpha val="0"/>
            </a:srgbClr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55" name="Google Shape;255;g22d8b383641_0_10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912925" y="2231825"/>
            <a:ext cx="3232475" cy="21892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6" name="Google Shape;256;g22d8b383641_0_107"/>
          <p:cNvCxnSpPr>
            <a:endCxn id="257" idx="1"/>
          </p:cNvCxnSpPr>
          <p:nvPr/>
        </p:nvCxnSpPr>
        <p:spPr>
          <a:xfrm flipV="1">
            <a:off x="4526182" y="3480314"/>
            <a:ext cx="1238393" cy="116977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258" name="Google Shape;258;g22d8b383641_0_107"/>
          <p:cNvCxnSpPr>
            <a:stCxn id="253" idx="3"/>
          </p:cNvCxnSpPr>
          <p:nvPr/>
        </p:nvCxnSpPr>
        <p:spPr>
          <a:xfrm flipV="1">
            <a:off x="4587792" y="3684405"/>
            <a:ext cx="2880988" cy="464216"/>
          </a:xfrm>
          <a:prstGeom prst="straightConnector1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57" name="Google Shape;257;g22d8b383641_0_107"/>
          <p:cNvSpPr/>
          <p:nvPr/>
        </p:nvSpPr>
        <p:spPr>
          <a:xfrm>
            <a:off x="5764575" y="3241375"/>
            <a:ext cx="1029000" cy="450000"/>
          </a:xfrm>
          <a:prstGeom prst="rect">
            <a:avLst/>
          </a:prstGeom>
          <a:solidFill>
            <a:srgbClr val="000000">
              <a:alpha val="0"/>
            </a:srgbClr>
          </a:solidFill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g22d8b383641_0_107"/>
          <p:cNvSpPr/>
          <p:nvPr/>
        </p:nvSpPr>
        <p:spPr>
          <a:xfrm>
            <a:off x="6793575" y="3241375"/>
            <a:ext cx="1002600" cy="450000"/>
          </a:xfrm>
          <a:prstGeom prst="rect">
            <a:avLst/>
          </a:prstGeom>
          <a:solidFill>
            <a:srgbClr val="000000">
              <a:alpha val="0"/>
            </a:srgbClr>
          </a:solidFill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" name="U3L7_03">
            <a:hlinkClick r:id="" action="ppaction://media"/>
            <a:extLst>
              <a:ext uri="{FF2B5EF4-FFF2-40B4-BE49-F238E27FC236}">
                <a16:creationId xmlns:a16="http://schemas.microsoft.com/office/drawing/2014/main" id="{CBF7F736-2055-B169-96E4-7C113FC0AA1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149234" y="3862435"/>
            <a:ext cx="730250" cy="730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5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265" name="Google Shape;265;p15"/>
          <p:cNvSpPr txBox="1">
            <a:spLocks noGrp="1"/>
          </p:cNvSpPr>
          <p:nvPr>
            <p:ph type="title"/>
          </p:nvPr>
        </p:nvSpPr>
        <p:spPr>
          <a:xfrm>
            <a:off x="14440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0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Elaborate: EarSketch/Soundtrap</a:t>
            </a:r>
            <a:endParaRPr sz="3000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6" name="Google Shape;266;p15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6</a:t>
            </a:r>
            <a:endParaRPr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67" name="Google Shape;267;p15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68" name="Google Shape;268;p15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15"/>
          <p:cNvSpPr txBox="1"/>
          <p:nvPr/>
        </p:nvSpPr>
        <p:spPr>
          <a:xfrm>
            <a:off x="238950" y="1245000"/>
            <a:ext cx="8614500" cy="26083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dirty="0">
                <a:latin typeface="Roboto"/>
                <a:ea typeface="Roboto"/>
                <a:cs typeface="Roboto"/>
                <a:sym typeface="Roboto"/>
              </a:rPr>
              <a:t>Your Task:</a:t>
            </a:r>
            <a:endParaRPr sz="21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619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Font typeface="Arial"/>
              <a:buChar char="•"/>
            </a:pPr>
            <a:r>
              <a:rPr lang="en" sz="2100" dirty="0">
                <a:latin typeface="Roboto"/>
                <a:ea typeface="Roboto"/>
                <a:cs typeface="Roboto"/>
                <a:sym typeface="Roboto"/>
              </a:rPr>
              <a:t>Using </a:t>
            </a:r>
            <a:r>
              <a:rPr lang="en" sz="2100" err="1">
                <a:latin typeface="Roboto"/>
                <a:ea typeface="Roboto"/>
                <a:cs typeface="Roboto"/>
                <a:sym typeface="Roboto"/>
              </a:rPr>
              <a:t>makeBeat</a:t>
            </a:r>
            <a:r>
              <a:rPr lang="en" sz="2100" dirty="0">
                <a:latin typeface="Roboto"/>
                <a:ea typeface="Roboto"/>
                <a:cs typeface="Roboto"/>
                <a:sym typeface="Roboto"/>
              </a:rPr>
              <a:t>() and a for loop, create a drum beat that increments by 2, with at least one part that changes between the first and second measure</a:t>
            </a:r>
            <a:endParaRPr sz="2100">
              <a:latin typeface="Roboto"/>
              <a:ea typeface="Roboto"/>
              <a:cs typeface="Roboto"/>
            </a:endParaRPr>
          </a:p>
          <a:p>
            <a:pPr marL="457200" indent="-361950">
              <a:lnSpc>
                <a:spcPct val="150000"/>
              </a:lnSpc>
              <a:buSzPts val="2100"/>
              <a:buFont typeface="Arial"/>
              <a:buChar char="•"/>
            </a:pPr>
            <a:r>
              <a:rPr lang="en" sz="2100" dirty="0">
                <a:latin typeface="Roboto"/>
                <a:ea typeface="Roboto"/>
                <a:cs typeface="Roboto"/>
                <a:sym typeface="Roboto"/>
              </a:rPr>
              <a:t>Use </a:t>
            </a:r>
            <a:r>
              <a:rPr lang="en" sz="2100" err="1">
                <a:latin typeface="Roboto"/>
                <a:ea typeface="Roboto"/>
                <a:cs typeface="Roboto"/>
                <a:sym typeface="Roboto"/>
              </a:rPr>
              <a:t>fitMedia</a:t>
            </a:r>
            <a:r>
              <a:rPr lang="en" sz="2100" dirty="0">
                <a:latin typeface="Roboto"/>
                <a:ea typeface="Roboto"/>
                <a:cs typeface="Roboto"/>
                <a:sym typeface="Roboto"/>
              </a:rPr>
              <a:t>() to add sounds to accompany the drum beat</a:t>
            </a:r>
            <a:endParaRPr sz="2100" dirty="0">
              <a:latin typeface="Roboto"/>
              <a:ea typeface="Roboto"/>
              <a:cs typeface="Robot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" name="Google Shape;274;p19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82522" y="1400150"/>
            <a:ext cx="8632783" cy="3203775"/>
          </a:xfrm>
          <a:prstGeom prst="rect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75" name="Google Shape;275;p19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276" name="Google Shape;276;p19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i="1">
                <a:solidFill>
                  <a:srgbClr val="FFFFFF"/>
                </a:solidFill>
                <a:latin typeface="Francois One"/>
                <a:ea typeface="Francois One"/>
                <a:cs typeface="Francois One"/>
                <a:sym typeface="Francois One"/>
              </a:rPr>
              <a:t>EVALUATE</a:t>
            </a:r>
            <a:endParaRPr i="1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277" name="Google Shape;277;p19"/>
          <p:cNvSpPr txBox="1"/>
          <p:nvPr/>
        </p:nvSpPr>
        <p:spPr>
          <a:xfrm>
            <a:off x="306907" y="1500600"/>
            <a:ext cx="8343000" cy="22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619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Roboto"/>
              <a:buAutoNum type="arabicPeriod"/>
            </a:pPr>
            <a:r>
              <a:rPr lang="en" sz="2100">
                <a:latin typeface="Roboto"/>
                <a:ea typeface="Roboto"/>
                <a:cs typeface="Roboto"/>
                <a:sym typeface="Roboto"/>
              </a:rPr>
              <a:t>Share your completed scripts with a partner and provide each other feedback on the drum beats</a:t>
            </a:r>
            <a:endParaRPr sz="2100">
              <a:latin typeface="Roboto"/>
              <a:ea typeface="Roboto"/>
              <a:cs typeface="Roboto"/>
              <a:sym typeface="Roboto"/>
            </a:endParaRPr>
          </a:p>
          <a:p>
            <a:pPr marL="457200" marR="0" lvl="0" indent="-3619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100"/>
              <a:buFont typeface="Roboto"/>
              <a:buAutoNum type="arabicPeriod"/>
            </a:pPr>
            <a:r>
              <a:rPr lang="en" sz="2100">
                <a:latin typeface="Roboto"/>
                <a:ea typeface="Roboto"/>
                <a:cs typeface="Roboto"/>
                <a:sym typeface="Roboto"/>
              </a:rPr>
              <a:t>Note how the drum beat changes between measures and how it complements the melody</a:t>
            </a:r>
            <a:endParaRPr sz="21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8" name="Google Shape;278;p19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7</a:t>
            </a:r>
            <a:endParaRPr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9" name="Google Shape;279;p19"/>
          <p:cNvSpPr/>
          <p:nvPr/>
        </p:nvSpPr>
        <p:spPr>
          <a:xfrm rot="10800000">
            <a:off x="141350" y="4387375"/>
            <a:ext cx="8712000" cy="223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g102a8cffa85_0_0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41300" y="2031000"/>
            <a:ext cx="8834100" cy="2836250"/>
          </a:xfrm>
          <a:prstGeom prst="rect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87" name="Google Shape;87;g102a8cffa85_0_0"/>
          <p:cNvSpPr txBox="1"/>
          <p:nvPr/>
        </p:nvSpPr>
        <p:spPr>
          <a:xfrm>
            <a:off x="624905" y="863328"/>
            <a:ext cx="78669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599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" sz="2900" b="1" i="0" u="none" strike="noStrike" cap="none">
                <a:solidFill>
                  <a:schemeClr val="accent5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</a:t>
            </a:r>
            <a:r>
              <a:rPr lang="en" sz="2900" b="1" i="0" u="none" strike="noStrike" cap="none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RIVING/ESSENTIAL QUESTIONS</a:t>
            </a:r>
            <a:endParaRPr sz="800" b="1" i="0" u="none" strike="noStrike" cap="none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88" name="Google Shape;88;g102a8cffa85_0_0"/>
          <p:cNvPicPr preferRelativeResize="0"/>
          <p:nvPr/>
        </p:nvPicPr>
        <p:blipFill rotWithShape="1">
          <a:blip r:embed="rId4">
            <a:alphaModFix/>
          </a:blip>
          <a:srcRect l="53557" b="99"/>
          <a:stretch/>
        </p:blipFill>
        <p:spPr>
          <a:xfrm>
            <a:off x="5246153" y="1377606"/>
            <a:ext cx="2029970" cy="545843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g102a8cffa85_0_0"/>
          <p:cNvSpPr txBox="1">
            <a:spLocks noGrp="1"/>
          </p:cNvSpPr>
          <p:nvPr>
            <p:ph type="ctrTitle" idx="4294967295"/>
          </p:nvPr>
        </p:nvSpPr>
        <p:spPr>
          <a:xfrm>
            <a:off x="1134048" y="154350"/>
            <a:ext cx="499800" cy="154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None/>
            </a:pPr>
            <a:r>
              <a:rPr lang="en" sz="9600" b="0" i="0" u="none" strike="noStrike" cap="none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{</a:t>
            </a:r>
            <a:endParaRPr sz="9600" b="0" i="0" u="none" strike="noStrike" cap="none">
              <a:solidFill>
                <a:schemeClr val="accent5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0" name="Google Shape;90;g102a8cffa85_0_0"/>
          <p:cNvSpPr txBox="1">
            <a:spLocks noGrp="1"/>
          </p:cNvSpPr>
          <p:nvPr>
            <p:ph type="title" idx="4294967295"/>
          </p:nvPr>
        </p:nvSpPr>
        <p:spPr>
          <a:xfrm>
            <a:off x="7443796" y="154350"/>
            <a:ext cx="622200" cy="17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9600" b="0">
                <a:solidFill>
                  <a:srgbClr val="073763"/>
                </a:solidFill>
                <a:latin typeface="Montserrat"/>
                <a:ea typeface="Montserrat"/>
                <a:cs typeface="Montserrat"/>
                <a:sym typeface="Montserrat"/>
              </a:rPr>
              <a:t>}</a:t>
            </a:r>
            <a:endParaRPr sz="9600" b="0">
              <a:solidFill>
                <a:srgbClr val="07376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1" name="Google Shape;91;g102a8cffa85_0_0"/>
          <p:cNvSpPr txBox="1"/>
          <p:nvPr/>
        </p:nvSpPr>
        <p:spPr>
          <a:xfrm>
            <a:off x="347925" y="2273675"/>
            <a:ext cx="7788900" cy="6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indent="-355600">
              <a:lnSpc>
                <a:spcPct val="150000"/>
              </a:lnSpc>
              <a:buSzPts val="2000"/>
              <a:buFont typeface="Arial"/>
              <a:buChar char="•"/>
            </a:pPr>
            <a:r>
              <a:rPr lang="en" sz="2000">
                <a:ea typeface="Roboto"/>
                <a:sym typeface="Roboto"/>
              </a:rPr>
              <a:t>How can we add variation to our drum beats?</a:t>
            </a:r>
            <a:endParaRPr lang="en-US" sz="2000">
              <a:ea typeface="Roboto"/>
              <a:sym typeface="Roboto"/>
            </a:endParaRPr>
          </a:p>
        </p:txBody>
      </p:sp>
      <p:sp>
        <p:nvSpPr>
          <p:cNvPr id="92" name="Google Shape;92;g102a8cffa85_0_0"/>
          <p:cNvSpPr txBox="1"/>
          <p:nvPr/>
        </p:nvSpPr>
        <p:spPr>
          <a:xfrm>
            <a:off x="0" y="0"/>
            <a:ext cx="9111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" sz="20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1 </a:t>
            </a:r>
            <a:r>
              <a:rPr lang="en" sz="14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g102a8cffa85_0_0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6</a:t>
            </a:r>
            <a:endParaRPr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" name="Google Shape;94;g102a8cffa85_0_0"/>
          <p:cNvSpPr/>
          <p:nvPr/>
        </p:nvSpPr>
        <p:spPr>
          <a:xfrm rot="10800000">
            <a:off x="134175" y="4670300"/>
            <a:ext cx="8893500" cy="223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"/>
          <p:cNvSpPr/>
          <p:nvPr/>
        </p:nvSpPr>
        <p:spPr>
          <a:xfrm>
            <a:off x="330225" y="1520675"/>
            <a:ext cx="2004000" cy="476100"/>
          </a:xfrm>
          <a:prstGeom prst="parallelogram">
            <a:avLst>
              <a:gd name="adj" fmla="val 25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00" name="Google Shape;100;p4"/>
          <p:cNvSpPr/>
          <p:nvPr/>
        </p:nvSpPr>
        <p:spPr>
          <a:xfrm>
            <a:off x="1045050" y="324075"/>
            <a:ext cx="7810800" cy="657300"/>
          </a:xfrm>
          <a:prstGeom prst="parallelogram">
            <a:avLst>
              <a:gd name="adj" fmla="val 25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01" name="Google Shape;101;p4"/>
          <p:cNvSpPr/>
          <p:nvPr/>
        </p:nvSpPr>
        <p:spPr>
          <a:xfrm rot="10800000">
            <a:off x="4741925" y="1535350"/>
            <a:ext cx="4176900" cy="3349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4"/>
          <p:cNvSpPr/>
          <p:nvPr/>
        </p:nvSpPr>
        <p:spPr>
          <a:xfrm rot="10800000">
            <a:off x="4741925" y="1520550"/>
            <a:ext cx="4178400" cy="32304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4"/>
          <p:cNvSpPr txBox="1">
            <a:spLocks noGrp="1"/>
          </p:cNvSpPr>
          <p:nvPr>
            <p:ph type="title"/>
          </p:nvPr>
        </p:nvSpPr>
        <p:spPr>
          <a:xfrm>
            <a:off x="1203975" y="366375"/>
            <a:ext cx="7072500" cy="5727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Putting it Together: Rhythm, Form, Bass, and Melody</a:t>
            </a:r>
            <a:endParaRPr sz="2200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endParaRPr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Google Shape;104;p4"/>
          <p:cNvSpPr txBox="1">
            <a:spLocks noGrp="1"/>
          </p:cNvSpPr>
          <p:nvPr>
            <p:ph type="body" idx="1"/>
          </p:nvPr>
        </p:nvSpPr>
        <p:spPr>
          <a:xfrm>
            <a:off x="464100" y="1520675"/>
            <a:ext cx="38487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2000" b="1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OBJECTIVES</a:t>
            </a:r>
            <a:endParaRPr sz="20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Google Shape;105;p4"/>
          <p:cNvSpPr txBox="1">
            <a:spLocks noGrp="1"/>
          </p:cNvSpPr>
          <p:nvPr>
            <p:ph type="body" idx="1"/>
          </p:nvPr>
        </p:nvSpPr>
        <p:spPr>
          <a:xfrm>
            <a:off x="4891625" y="1609675"/>
            <a:ext cx="43797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2000" b="1" i="1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AGENDA: </a:t>
            </a:r>
            <a:endParaRPr sz="1400" i="1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6" name="Google Shape;106;p4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6</a:t>
            </a:r>
            <a:endParaRPr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7" name="Google Shape;107;p4"/>
          <p:cNvSpPr txBox="1">
            <a:spLocks noGrp="1"/>
          </p:cNvSpPr>
          <p:nvPr>
            <p:ph type="body" idx="1"/>
          </p:nvPr>
        </p:nvSpPr>
        <p:spPr>
          <a:xfrm>
            <a:off x="4891625" y="2094722"/>
            <a:ext cx="3848700" cy="253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SzPts val="1400"/>
              <a:buNone/>
            </a:pPr>
            <a:r>
              <a:rPr lang="en" sz="14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Engage/Explore</a:t>
            </a:r>
            <a:r>
              <a:rPr lang="en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- Variation between measures</a:t>
            </a:r>
            <a:endParaRPr sz="1400" err="1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Explain </a:t>
            </a:r>
            <a:r>
              <a:rPr lang="en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- New argument for range()</a:t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Elaborate</a:t>
            </a:r>
            <a:r>
              <a:rPr lang="en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- Complex drum beats</a:t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Evaluate</a:t>
            </a:r>
            <a:r>
              <a:rPr lang="en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- Sharing</a:t>
            </a:r>
            <a:endParaRPr sz="1400" i="1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8" name="Google Shape;108;p4"/>
          <p:cNvSpPr txBox="1">
            <a:spLocks noGrp="1"/>
          </p:cNvSpPr>
          <p:nvPr>
            <p:ph type="body" idx="1"/>
          </p:nvPr>
        </p:nvSpPr>
        <p:spPr>
          <a:xfrm>
            <a:off x="464100" y="2130511"/>
            <a:ext cx="3848700" cy="16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Students will be able to use an additional argument in the range() function to create more complex drum beats</a:t>
            </a:r>
            <a:endParaRPr sz="20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20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</a:pPr>
            <a:endParaRPr sz="20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28546ea396_0_1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14" name="Google Shape;114;g128546ea396_0_1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sz="22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Engage/Explore: Variation Between Measures</a:t>
            </a:r>
            <a:endParaRPr sz="2200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5" name="Google Shape;115;g128546ea396_0_1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6</a:t>
            </a:r>
            <a:endParaRPr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16" name="Google Shape;116;g128546ea396_0_1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17" name="Google Shape;117;g128546ea396_0_1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g128546ea396_0_1"/>
          <p:cNvSpPr txBox="1"/>
          <p:nvPr/>
        </p:nvSpPr>
        <p:spPr>
          <a:xfrm>
            <a:off x="301825" y="1245000"/>
            <a:ext cx="8463600" cy="30700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indent="-387350">
              <a:lnSpc>
                <a:spcPct val="150000"/>
              </a:lnSpc>
              <a:buSzPts val="2500"/>
              <a:buFont typeface="Arial"/>
              <a:buChar char="•"/>
            </a:pPr>
            <a:r>
              <a:rPr lang="en" sz="2500">
                <a:latin typeface="Roboto"/>
                <a:ea typeface="Roboto"/>
                <a:cs typeface="Roboto"/>
                <a:sym typeface="Roboto"/>
              </a:rPr>
              <a:t>Until now, our songs have been comprised of looped 1-measure drum beats</a:t>
            </a:r>
            <a:endParaRPr lang="en-US"/>
          </a:p>
          <a:p>
            <a:pPr marL="457200" indent="-387350">
              <a:lnSpc>
                <a:spcPct val="150000"/>
              </a:lnSpc>
              <a:buSzPts val="2500"/>
              <a:buFont typeface="Arial"/>
              <a:buChar char="•"/>
            </a:pPr>
            <a:r>
              <a:rPr lang="en" sz="2500">
                <a:latin typeface="Roboto"/>
                <a:ea typeface="Roboto"/>
                <a:cs typeface="Roboto"/>
              </a:rPr>
              <a:t>Why might musicians want to switch up what they are playing from measure to measure rather than playing the same thing?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Google Shape;153;g13df05b1429_0_8"/>
          <p:cNvPicPr preferRelativeResize="0"/>
          <p:nvPr/>
        </p:nvPicPr>
        <p:blipFill rotWithShape="1">
          <a:blip r:embed="rId5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54" name="Google Shape;154;g13df05b1429_0_8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55" name="Google Shape;155;g13df05b1429_0_8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23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For Loops</a:t>
            </a:r>
            <a:endParaRPr sz="2300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156" name="Google Shape;156;g13df05b1429_0_8"/>
          <p:cNvGraphicFramePr/>
          <p:nvPr>
            <p:extLst>
              <p:ext uri="{D42A27DB-BD31-4B8C-83A1-F6EECF244321}">
                <p14:modId xmlns:p14="http://schemas.microsoft.com/office/powerpoint/2010/main" val="191923269"/>
              </p:ext>
            </p:extLst>
          </p:nvPr>
        </p:nvGraphicFramePr>
        <p:xfrm>
          <a:off x="242200" y="1254275"/>
          <a:ext cx="8660350" cy="3534750"/>
        </p:xfrm>
        <a:graphic>
          <a:graphicData uri="http://schemas.openxmlformats.org/drawingml/2006/table">
            <a:tbl>
              <a:tblPr>
                <a:noFill/>
                <a:tableStyleId>{5D541601-E261-4B5A-8497-FCF9751F138E}</a:tableStyleId>
              </a:tblPr>
              <a:tblGrid>
                <a:gridCol w="4330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30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4750">
                <a:tc gridSpan="2">
                  <a:txBody>
                    <a:bodyPr/>
                    <a:lstStyle/>
                    <a:p>
                      <a:pPr marL="457200" lvl="0" indent="-38100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2400"/>
                        <a:buFont typeface="Arial"/>
                        <a:buChar char="•"/>
                      </a:pPr>
                      <a:r>
                        <a:rPr lang="en" sz="2400" dirty="0">
                          <a:latin typeface="Roboto"/>
                          <a:ea typeface="Roboto"/>
                          <a:cs typeface="Roboto"/>
                        </a:rPr>
                        <a:t>So far, our for</a:t>
                      </a:r>
                      <a:r>
                        <a:rPr lang="en" sz="24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 loops have been used to loop the same beat string over a given number of measures:</a:t>
                      </a:r>
                      <a:endParaRPr sz="24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7" name="Google Shape;157;g13df05b1429_0_8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6</a:t>
            </a:r>
            <a:endParaRPr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8" name="Google Shape;158;g13df05b1429_0_8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U3L7_01">
            <a:hlinkClick r:id="" action="ppaction://media"/>
            <a:extLst>
              <a:ext uri="{FF2B5EF4-FFF2-40B4-BE49-F238E27FC236}">
                <a16:creationId xmlns:a16="http://schemas.microsoft.com/office/drawing/2014/main" id="{8DA9665E-BB79-F4E3-1FEB-48C84E399B3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064375" y="3139072"/>
            <a:ext cx="730250" cy="730250"/>
          </a:xfrm>
          <a:prstGeom prst="rect">
            <a:avLst/>
          </a:prstGeom>
        </p:spPr>
      </p:pic>
      <p:pic>
        <p:nvPicPr>
          <p:cNvPr id="2" name="Picture 1" descr="A close-up of words&#10;&#10;Description automatically generated">
            <a:extLst>
              <a:ext uri="{FF2B5EF4-FFF2-40B4-BE49-F238E27FC236}">
                <a16:creationId xmlns:a16="http://schemas.microsoft.com/office/drawing/2014/main" id="{210E43BF-517E-7027-12FE-383F077F08D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0731" y="2812735"/>
            <a:ext cx="6538820" cy="13834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7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rgbClr val="A64D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34" name="Google Shape;134;p17"/>
          <p:cNvSpPr txBox="1">
            <a:spLocks noGrp="1"/>
          </p:cNvSpPr>
          <p:nvPr>
            <p:ph type="title"/>
          </p:nvPr>
        </p:nvSpPr>
        <p:spPr>
          <a:xfrm>
            <a:off x="360350" y="3663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sz="24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BUILD YOUR TOOLBOX: Parameter vs Argument </a:t>
            </a:r>
            <a:endParaRPr lang="en-US" sz="2400" i="1">
              <a:solidFill>
                <a:schemeClr val="lt1"/>
              </a:solidFill>
              <a:latin typeface="Roboto"/>
              <a:ea typeface="Roboto"/>
              <a:cs typeface="Roboto"/>
            </a:endParaRPr>
          </a:p>
        </p:txBody>
      </p:sp>
      <p:pic>
        <p:nvPicPr>
          <p:cNvPr id="135" name="Google Shape;135;p17"/>
          <p:cNvPicPr preferRelativeResize="0"/>
          <p:nvPr/>
        </p:nvPicPr>
        <p:blipFill rotWithShape="1">
          <a:blip r:embed="rId3">
            <a:alphaModFix/>
          </a:blip>
          <a:srcRect l="64657" t="66041" r="1746" b="13380"/>
          <a:stretch/>
        </p:blipFill>
        <p:spPr>
          <a:xfrm>
            <a:off x="6429000" y="981375"/>
            <a:ext cx="2530600" cy="381700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17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6</a:t>
            </a:r>
            <a:endParaRPr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137" name="Google Shape;137;p17"/>
          <p:cNvGraphicFramePr/>
          <p:nvPr>
            <p:extLst>
              <p:ext uri="{D42A27DB-BD31-4B8C-83A1-F6EECF244321}">
                <p14:modId xmlns:p14="http://schemas.microsoft.com/office/powerpoint/2010/main" val="1433337379"/>
              </p:ext>
            </p:extLst>
          </p:nvPr>
        </p:nvGraphicFramePr>
        <p:xfrm>
          <a:off x="360350" y="1546313"/>
          <a:ext cx="3691450" cy="1982485"/>
        </p:xfrm>
        <a:graphic>
          <a:graphicData uri="http://schemas.openxmlformats.org/drawingml/2006/table">
            <a:tbl>
              <a:tblPr>
                <a:noFill/>
                <a:tableStyleId>{C41BB07D-6062-4180-9B1A-EA9D7C8C1138}</a:tableStyleId>
              </a:tblPr>
              <a:tblGrid>
                <a:gridCol w="3691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9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rPr lang="en" sz="2100" b="1">
                          <a:latin typeface="Roboto"/>
                          <a:ea typeface="Roboto"/>
                          <a:cs typeface="Roboto"/>
                        </a:rPr>
                        <a:t>Parameter</a:t>
                      </a:r>
                      <a:endParaRPr sz="2100" b="1" u="none" strike="noStrike" cap="non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5A6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rPr lang="en" sz="2100">
                          <a:latin typeface="Roboto"/>
                          <a:ea typeface="Roboto"/>
                          <a:cs typeface="Roboto"/>
                        </a:rPr>
                        <a:t>A variable used in a function definition. The parameters for </a:t>
                      </a:r>
                      <a:r>
                        <a:rPr lang="en" sz="2100" err="1">
                          <a:latin typeface="Roboto"/>
                          <a:ea typeface="Roboto"/>
                          <a:cs typeface="Roboto"/>
                        </a:rPr>
                        <a:t>makeBeat</a:t>
                      </a:r>
                      <a:r>
                        <a:rPr lang="en" sz="2100">
                          <a:latin typeface="Roboto"/>
                          <a:ea typeface="Roboto"/>
                          <a:cs typeface="Roboto"/>
                        </a:rPr>
                        <a:t>() are </a:t>
                      </a:r>
                      <a:r>
                        <a:rPr lang="en" sz="2100" i="1">
                          <a:latin typeface="Roboto"/>
                          <a:ea typeface="Roboto"/>
                          <a:cs typeface="Roboto"/>
                        </a:rPr>
                        <a:t>sound, track, start, and beat</a:t>
                      </a:r>
                      <a:endParaRPr lang="en" sz="2100" i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8" name="Google Shape;138;p17"/>
          <p:cNvGraphicFramePr/>
          <p:nvPr>
            <p:extLst>
              <p:ext uri="{D42A27DB-BD31-4B8C-83A1-F6EECF244321}">
                <p14:modId xmlns:p14="http://schemas.microsoft.com/office/powerpoint/2010/main" val="3510867057"/>
              </p:ext>
            </p:extLst>
          </p:nvPr>
        </p:nvGraphicFramePr>
        <p:xfrm>
          <a:off x="4807400" y="1546313"/>
          <a:ext cx="3691450" cy="2348245"/>
        </p:xfrm>
        <a:graphic>
          <a:graphicData uri="http://schemas.openxmlformats.org/drawingml/2006/table">
            <a:tbl>
              <a:tblPr>
                <a:noFill/>
                <a:tableStyleId>{C41BB07D-6062-4180-9B1A-EA9D7C8C1138}</a:tableStyleId>
              </a:tblPr>
              <a:tblGrid>
                <a:gridCol w="3691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9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rPr lang="en" sz="2100" b="1">
                          <a:latin typeface="Roboto"/>
                          <a:ea typeface="Roboto"/>
                          <a:cs typeface="Roboto"/>
                        </a:rPr>
                        <a:t>Argument</a:t>
                      </a:r>
                      <a:endParaRPr sz="2100" b="1" u="none" strike="noStrike" cap="non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5A6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</a:rPr>
                        <a:t>Information given to a function when it is used. Arguments fill in the place of parameters when using a function. </a:t>
                      </a:r>
                      <a:r>
                        <a:rPr lang="en" sz="1800" b="1">
                          <a:latin typeface="Roboto"/>
                          <a:ea typeface="Roboto"/>
                          <a:cs typeface="Roboto"/>
                        </a:rPr>
                        <a:t>1</a:t>
                      </a:r>
                      <a:r>
                        <a:rPr lang="en" sz="1800" b="0">
                          <a:latin typeface="Roboto"/>
                          <a:ea typeface="Roboto"/>
                          <a:cs typeface="Roboto"/>
                        </a:rPr>
                        <a:t> and </a:t>
                      </a:r>
                      <a:r>
                        <a:rPr lang="en" sz="1800" b="1">
                          <a:latin typeface="Roboto"/>
                          <a:ea typeface="Roboto"/>
                          <a:cs typeface="Roboto"/>
                        </a:rPr>
                        <a:t>9</a:t>
                      </a:r>
                      <a:r>
                        <a:rPr lang="en" sz="1800" b="0">
                          <a:latin typeface="Roboto"/>
                          <a:ea typeface="Roboto"/>
                          <a:cs typeface="Roboto"/>
                        </a:rPr>
                        <a:t> are the arguments given to the range() function</a:t>
                      </a:r>
                      <a:endParaRPr lang="en"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A64D7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" name="Picture 4" descr="Graphical user interface, text, chat or text message&#10;&#10;Description automatically generated">
            <a:extLst>
              <a:ext uri="{FF2B5EF4-FFF2-40B4-BE49-F238E27FC236}">
                <a16:creationId xmlns:a16="http://schemas.microsoft.com/office/drawing/2014/main" id="{D53FCA07-9CA0-BC4C-D049-22B9A684F4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939" y="3938294"/>
            <a:ext cx="3743325" cy="1094458"/>
          </a:xfrm>
          <a:prstGeom prst="rect">
            <a:avLst/>
          </a:prstGeom>
        </p:spPr>
      </p:pic>
      <p:sp>
        <p:nvSpPr>
          <p:cNvPr id="6" name="Google Shape;171;g22d8b383641_0_36">
            <a:extLst>
              <a:ext uri="{FF2B5EF4-FFF2-40B4-BE49-F238E27FC236}">
                <a16:creationId xmlns:a16="http://schemas.microsoft.com/office/drawing/2014/main" id="{E0471855-2A5F-9CF0-BE71-DE2D88CF9389}"/>
              </a:ext>
            </a:extLst>
          </p:cNvPr>
          <p:cNvSpPr/>
          <p:nvPr/>
        </p:nvSpPr>
        <p:spPr>
          <a:xfrm>
            <a:off x="1813818" y="4146135"/>
            <a:ext cx="2181576" cy="298145"/>
          </a:xfrm>
          <a:prstGeom prst="rect">
            <a:avLst/>
          </a:prstGeom>
          <a:solidFill>
            <a:srgbClr val="000000">
              <a:alpha val="0"/>
            </a:srgbClr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" name="Picture 1" descr="A close-up of words&#10;&#10;Description automatically generated">
            <a:extLst>
              <a:ext uri="{FF2B5EF4-FFF2-40B4-BE49-F238E27FC236}">
                <a16:creationId xmlns:a16="http://schemas.microsoft.com/office/drawing/2014/main" id="{A22C41F2-F6E2-06E1-E8AF-6BA82B8FFC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9240" y="3977301"/>
            <a:ext cx="3918547" cy="758076"/>
          </a:xfrm>
          <a:prstGeom prst="rect">
            <a:avLst/>
          </a:prstGeom>
        </p:spPr>
      </p:pic>
      <p:sp>
        <p:nvSpPr>
          <p:cNvPr id="8" name="Google Shape;171;g22d8b383641_0_36">
            <a:extLst>
              <a:ext uri="{FF2B5EF4-FFF2-40B4-BE49-F238E27FC236}">
                <a16:creationId xmlns:a16="http://schemas.microsoft.com/office/drawing/2014/main" id="{9089893E-587C-AB16-0B03-823A3F655C1E}"/>
              </a:ext>
            </a:extLst>
          </p:cNvPr>
          <p:cNvSpPr/>
          <p:nvPr/>
        </p:nvSpPr>
        <p:spPr>
          <a:xfrm>
            <a:off x="6227904" y="4003260"/>
            <a:ext cx="940820" cy="215428"/>
          </a:xfrm>
          <a:prstGeom prst="rect">
            <a:avLst/>
          </a:prstGeom>
          <a:solidFill>
            <a:srgbClr val="000000">
              <a:alpha val="0"/>
            </a:srgbClr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Google Shape;164;g22d8b383641_0_36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65" name="Google Shape;165;g22d8b383641_0_36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66" name="Google Shape;166;g22d8b383641_0_36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23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range()</a:t>
            </a:r>
            <a:endParaRPr sz="2300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167" name="Google Shape;167;g22d8b383641_0_36"/>
          <p:cNvGraphicFramePr/>
          <p:nvPr>
            <p:extLst>
              <p:ext uri="{D42A27DB-BD31-4B8C-83A1-F6EECF244321}">
                <p14:modId xmlns:p14="http://schemas.microsoft.com/office/powerpoint/2010/main" val="1433119946"/>
              </p:ext>
            </p:extLst>
          </p:nvPr>
        </p:nvGraphicFramePr>
        <p:xfrm>
          <a:off x="242200" y="1254275"/>
          <a:ext cx="8660350" cy="3534750"/>
        </p:xfrm>
        <a:graphic>
          <a:graphicData uri="http://schemas.openxmlformats.org/drawingml/2006/table">
            <a:tbl>
              <a:tblPr>
                <a:noFill/>
                <a:tableStyleId>{5D541601-E261-4B5A-8497-FCF9751F138E}</a:tableStyleId>
              </a:tblPr>
              <a:tblGrid>
                <a:gridCol w="4330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30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4750">
                <a:tc gridSpan="2">
                  <a:txBody>
                    <a:bodyPr/>
                    <a:lstStyle/>
                    <a:p>
                      <a:pPr marL="457200" lvl="0" indent="-3746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2300"/>
                        <a:buFont typeface="Arial"/>
                        <a:buChar char="•"/>
                      </a:pPr>
                      <a:r>
                        <a:rPr lang="en" sz="23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An additional </a:t>
                      </a:r>
                      <a:r>
                        <a:rPr lang="en" sz="2300" b="1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argument</a:t>
                      </a:r>
                      <a:r>
                        <a:rPr lang="en" sz="23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 can be added to the range() function to increase the number used to step through the for loop</a:t>
                      </a:r>
                      <a:endParaRPr sz="23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457200" lvl="0" indent="-3746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2300"/>
                        <a:buFont typeface="Arial"/>
                        <a:buChar char="•"/>
                      </a:pPr>
                      <a:r>
                        <a:rPr lang="en" sz="23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In this example we only </a:t>
                      </a:r>
                      <a:r>
                        <a:rPr lang="en" sz="2300" dirty="0">
                          <a:latin typeface="Roboto"/>
                          <a:ea typeface="Roboto"/>
                          <a:cs typeface="Roboto"/>
                        </a:rPr>
                        <a:t>provide two </a:t>
                      </a:r>
                      <a:r>
                        <a:rPr lang="en" sz="2300" b="1" dirty="0">
                          <a:latin typeface="Roboto"/>
                          <a:ea typeface="Roboto"/>
                          <a:cs typeface="Roboto"/>
                        </a:rPr>
                        <a:t>arguments</a:t>
                      </a:r>
                      <a:r>
                        <a:rPr lang="en" sz="2300" dirty="0">
                          <a:latin typeface="Roboto"/>
                          <a:ea typeface="Roboto"/>
                          <a:cs typeface="Roboto"/>
                        </a:rPr>
                        <a:t> to the range() function to fill in its </a:t>
                      </a:r>
                      <a:r>
                        <a:rPr lang="en" sz="2300" b="1" dirty="0">
                          <a:latin typeface="Roboto"/>
                          <a:ea typeface="Roboto"/>
                          <a:cs typeface="Roboto"/>
                        </a:rPr>
                        <a:t>start</a:t>
                      </a:r>
                      <a:r>
                        <a:rPr lang="en" sz="2300" b="0" dirty="0">
                          <a:latin typeface="Roboto"/>
                          <a:ea typeface="Roboto"/>
                          <a:cs typeface="Roboto"/>
                        </a:rPr>
                        <a:t> and </a:t>
                      </a:r>
                      <a:r>
                        <a:rPr lang="en" sz="2300" b="1" dirty="0">
                          <a:latin typeface="Roboto"/>
                          <a:ea typeface="Roboto"/>
                          <a:cs typeface="Roboto"/>
                        </a:rPr>
                        <a:t>end</a:t>
                      </a:r>
                      <a:r>
                        <a:rPr lang="en" sz="2300" b="0" dirty="0">
                          <a:latin typeface="Roboto"/>
                          <a:ea typeface="Roboto"/>
                          <a:cs typeface="Roboto"/>
                        </a:rPr>
                        <a:t> </a:t>
                      </a:r>
                      <a:r>
                        <a:rPr lang="en" sz="2300" b="1" dirty="0">
                          <a:latin typeface="Roboto"/>
                          <a:ea typeface="Roboto"/>
                          <a:cs typeface="Roboto"/>
                        </a:rPr>
                        <a:t>parameters</a:t>
                      </a:r>
                      <a:endParaRPr lang="en" sz="2300" b="1" dirty="0" err="1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68" name="Google Shape;168;g22d8b383641_0_36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6</a:t>
            </a:r>
            <a:endParaRPr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9" name="Google Shape;169;g22d8b383641_0_36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3539258-A8E3-550C-885B-9C0B64AC0A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127" y="3459716"/>
            <a:ext cx="4543962" cy="887472"/>
          </a:xfrm>
          <a:prstGeom prst="rect">
            <a:avLst/>
          </a:prstGeom>
        </p:spPr>
      </p:pic>
      <p:sp>
        <p:nvSpPr>
          <p:cNvPr id="171" name="Google Shape;171;g22d8b383641_0_36"/>
          <p:cNvSpPr/>
          <p:nvPr/>
        </p:nvSpPr>
        <p:spPr>
          <a:xfrm>
            <a:off x="2385318" y="3461839"/>
            <a:ext cx="940820" cy="215428"/>
          </a:xfrm>
          <a:prstGeom prst="rect">
            <a:avLst/>
          </a:prstGeom>
          <a:solidFill>
            <a:srgbClr val="000000">
              <a:alpha val="0"/>
            </a:srgbClr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Google Shape;176;g22d8b383641_0_20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77" name="Google Shape;177;g22d8b383641_0_20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78" name="Google Shape;178;g22d8b383641_0_20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2300" i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range()</a:t>
            </a:r>
            <a:endParaRPr sz="2300" i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179" name="Google Shape;179;g22d8b383641_0_20"/>
          <p:cNvGraphicFramePr/>
          <p:nvPr>
            <p:extLst>
              <p:ext uri="{D42A27DB-BD31-4B8C-83A1-F6EECF244321}">
                <p14:modId xmlns:p14="http://schemas.microsoft.com/office/powerpoint/2010/main" val="4216397719"/>
              </p:ext>
            </p:extLst>
          </p:nvPr>
        </p:nvGraphicFramePr>
        <p:xfrm>
          <a:off x="242200" y="1254275"/>
          <a:ext cx="8660350" cy="3534750"/>
        </p:xfrm>
        <a:graphic>
          <a:graphicData uri="http://schemas.openxmlformats.org/drawingml/2006/table">
            <a:tbl>
              <a:tblPr>
                <a:noFill/>
                <a:tableStyleId>{5D541601-E261-4B5A-8497-FCF9751F138E}</a:tableStyleId>
              </a:tblPr>
              <a:tblGrid>
                <a:gridCol w="4330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30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4750">
                <a:tc gridSpan="2">
                  <a:txBody>
                    <a:bodyPr/>
                    <a:lstStyle/>
                    <a:p>
                      <a:pPr marL="457200" lvl="0" indent="-3746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2300"/>
                        <a:buFont typeface="Arial"/>
                        <a:buChar char="•"/>
                      </a:pPr>
                      <a:r>
                        <a:rPr lang="en" sz="23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The third </a:t>
                      </a:r>
                      <a:r>
                        <a:rPr lang="en" sz="2300" dirty="0">
                          <a:latin typeface="Roboto"/>
                          <a:ea typeface="Roboto"/>
                          <a:cs typeface="Roboto"/>
                        </a:rPr>
                        <a:t>parameter for range()</a:t>
                      </a:r>
                      <a:r>
                        <a:rPr lang="en" sz="23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 is the </a:t>
                      </a:r>
                      <a:r>
                        <a:rPr lang="en" sz="2300" b="1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step</a:t>
                      </a:r>
                      <a:r>
                        <a:rPr lang="en" sz="23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 </a:t>
                      </a:r>
                      <a:r>
                        <a:rPr lang="en" sz="2300" dirty="0">
                          <a:latin typeface="Roboto"/>
                          <a:ea typeface="Roboto"/>
                          <a:cs typeface="Roboto"/>
                        </a:rPr>
                        <a:t>parameter</a:t>
                      </a:r>
                      <a:r>
                        <a:rPr lang="en" sz="23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. Without it, the for loop increments by 1 each time automatically, but now it will increment by 2 during each loop</a:t>
                      </a:r>
                      <a:r>
                        <a:rPr lang="en" sz="2300" dirty="0">
                          <a:latin typeface="Roboto"/>
                          <a:ea typeface="Roboto"/>
                          <a:cs typeface="Roboto"/>
                        </a:rPr>
                        <a:t> since a third argument has been added</a:t>
                      </a:r>
                      <a:endParaRPr sz="23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80" name="Google Shape;180;g22d8b383641_0_20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6</a:t>
            </a:r>
            <a:endParaRPr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1" name="Google Shape;181;g22d8b383641_0_20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Picture 1" descr="A close-up of words&#10;&#10;Description automatically generated">
            <a:extLst>
              <a:ext uri="{FF2B5EF4-FFF2-40B4-BE49-F238E27FC236}">
                <a16:creationId xmlns:a16="http://schemas.microsoft.com/office/drawing/2014/main" id="{A2C81011-DC1B-6431-4E83-F8C1BFEAA6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042" y="3483562"/>
            <a:ext cx="5039982" cy="1001526"/>
          </a:xfrm>
          <a:prstGeom prst="rect">
            <a:avLst/>
          </a:prstGeom>
        </p:spPr>
      </p:pic>
      <p:sp>
        <p:nvSpPr>
          <p:cNvPr id="183" name="Google Shape;183;g22d8b383641_0_20"/>
          <p:cNvSpPr/>
          <p:nvPr/>
        </p:nvSpPr>
        <p:spPr>
          <a:xfrm>
            <a:off x="2652547" y="3486371"/>
            <a:ext cx="1284216" cy="252034"/>
          </a:xfrm>
          <a:prstGeom prst="rect">
            <a:avLst/>
          </a:prstGeom>
          <a:solidFill>
            <a:srgbClr val="000000">
              <a:alpha val="0"/>
            </a:srgbClr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g22d8b383641_0_48"/>
          <p:cNvPicPr preferRelativeResize="0"/>
          <p:nvPr/>
        </p:nvPicPr>
        <p:blipFill rotWithShape="1">
          <a:blip r:embed="rId5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89" name="Google Shape;189;g22d8b383641_0_48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90" name="Google Shape;190;g22d8b383641_0_48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23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Missing Code</a:t>
            </a:r>
            <a:endParaRPr sz="2300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191" name="Google Shape;191;g22d8b383641_0_48"/>
          <p:cNvGraphicFramePr/>
          <p:nvPr>
            <p:extLst>
              <p:ext uri="{D42A27DB-BD31-4B8C-83A1-F6EECF244321}">
                <p14:modId xmlns:p14="http://schemas.microsoft.com/office/powerpoint/2010/main" val="4196998637"/>
              </p:ext>
            </p:extLst>
          </p:nvPr>
        </p:nvGraphicFramePr>
        <p:xfrm>
          <a:off x="242200" y="1254275"/>
          <a:ext cx="3654550" cy="3534750"/>
        </p:xfrm>
        <a:graphic>
          <a:graphicData uri="http://schemas.openxmlformats.org/drawingml/2006/table">
            <a:tbl>
              <a:tblPr>
                <a:noFill/>
                <a:tableStyleId>{5D541601-E261-4B5A-8497-FCF9751F138E}</a:tableStyleId>
              </a:tblPr>
              <a:tblGrid>
                <a:gridCol w="182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72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4750">
                <a:tc gridSpan="2">
                  <a:txBody>
                    <a:bodyPr/>
                    <a:lstStyle/>
                    <a:p>
                      <a:pPr marL="457200" lvl="0" indent="-3746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2300"/>
                        <a:buFont typeface="Arial"/>
                        <a:buChar char="•"/>
                      </a:pPr>
                      <a:r>
                        <a:rPr lang="en" sz="2300">
                          <a:latin typeface="Roboto"/>
                          <a:ea typeface="Roboto"/>
                          <a:cs typeface="Roboto"/>
                          <a:sym typeface="Roboto"/>
                        </a:rPr>
                        <a:t>The for loop in this example produces the following drum beat when the script is run</a:t>
                      </a:r>
                      <a:endParaRPr sz="23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457200" lvl="0" indent="-3746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2300"/>
                        <a:buFont typeface="Arial"/>
                        <a:buChar char="•"/>
                      </a:pPr>
                      <a:r>
                        <a:rPr lang="en" sz="2300">
                          <a:latin typeface="Roboto"/>
                          <a:ea typeface="Roboto"/>
                          <a:cs typeface="Roboto"/>
                          <a:sym typeface="Roboto"/>
                        </a:rPr>
                        <a:t>What is the issue here?</a:t>
                      </a:r>
                      <a:endParaRPr sz="23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92" name="Google Shape;192;g22d8b383641_0_48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</a:t>
            </a:r>
            <a:r>
              <a:rPr lang="en" sz="17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r>
              <a:rPr lang="en" sz="17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1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6</a:t>
            </a:r>
            <a:endParaRPr sz="1100" b="0" i="1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3" name="Google Shape;193;g22d8b383641_0_48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5" name="Google Shape;195;g22d8b383641_0_4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964350" y="2852300"/>
            <a:ext cx="4944599" cy="1247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U3L7_02">
            <a:hlinkClick r:id="" action="ppaction://media"/>
            <a:extLst>
              <a:ext uri="{FF2B5EF4-FFF2-40B4-BE49-F238E27FC236}">
                <a16:creationId xmlns:a16="http://schemas.microsoft.com/office/drawing/2014/main" id="{6C694D2A-930D-6700-B4B8-F7DC7E3789C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010159" y="1627605"/>
            <a:ext cx="730250" cy="730250"/>
          </a:xfrm>
          <a:prstGeom prst="rect">
            <a:avLst/>
          </a:prstGeom>
        </p:spPr>
      </p:pic>
      <p:pic>
        <p:nvPicPr>
          <p:cNvPr id="3" name="Picture 2" descr="A close-up of words&#10;&#10;Description automatically generated">
            <a:extLst>
              <a:ext uri="{FF2B5EF4-FFF2-40B4-BE49-F238E27FC236}">
                <a16:creationId xmlns:a16="http://schemas.microsoft.com/office/drawing/2014/main" id="{D3464FEE-6954-84BD-EA43-C90CC3F27A8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04249" y="1564184"/>
            <a:ext cx="4091076" cy="8505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0DF50E0FEEE64F891537BC1BA88882" ma:contentTypeVersion="18" ma:contentTypeDescription="Create a new document." ma:contentTypeScope="" ma:versionID="345284e41eec0ac6e41c43cd1ad3800c">
  <xsd:schema xmlns:xsd="http://www.w3.org/2001/XMLSchema" xmlns:xs="http://www.w3.org/2001/XMLSchema" xmlns:p="http://schemas.microsoft.com/office/2006/metadata/properties" xmlns:ns2="0b7df29d-5056-43d3-b4ef-3abde5a3089a" xmlns:ns3="7d06cd21-3a24-42fa-b369-5e343ae4a771" targetNamespace="http://schemas.microsoft.com/office/2006/metadata/properties" ma:root="true" ma:fieldsID="5efce88d6a2d2014db8b61d3815fc3ad" ns2:_="" ns3:_="">
    <xsd:import namespace="0b7df29d-5056-43d3-b4ef-3abde5a3089a"/>
    <xsd:import namespace="7d06cd21-3a24-42fa-b369-5e343ae4a7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7df29d-5056-43d3-b4ef-3abde5a308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c2506c3-735d-4e70-aa79-204d06275b9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06cd21-3a24-42fa-b369-5e343ae4a771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6abdbc5-e1da-4b3d-95ac-9e857e4b936d}" ma:internalName="TaxCatchAll" ma:showField="CatchAllData" ma:web="7d06cd21-3a24-42fa-b369-5e343ae4a77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d06cd21-3a24-42fa-b369-5e343ae4a771" xsi:nil="true"/>
    <lcf76f155ced4ddcb4097134ff3c332f xmlns="0b7df29d-5056-43d3-b4ef-3abde5a3089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CBAA111-FBD0-40CB-A091-C6C212844F9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362A2F5-D313-415C-BA98-A94D813D92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7df29d-5056-43d3-b4ef-3abde5a3089a"/>
    <ds:schemaRef ds:uri="7d06cd21-3a24-42fa-b369-5e343ae4a77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F3AEDA7-FB0B-4077-BB13-37759A88E245}">
  <ds:schemaRefs>
    <ds:schemaRef ds:uri="0b7df29d-5056-43d3-b4ef-3abde5a3089a"/>
    <ds:schemaRef ds:uri="7d06cd21-3a24-42fa-b369-5e343ae4a771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580</Words>
  <Application>Microsoft Macintosh PowerPoint</Application>
  <PresentationFormat>On-screen Show (16:9)</PresentationFormat>
  <Paragraphs>62</Paragraphs>
  <Slides>14</Slides>
  <Notes>14</Notes>
  <HiddenSlides>0</HiddenSlides>
  <MMClips>3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Raleway</vt:lpstr>
      <vt:lpstr>Verdana</vt:lpstr>
      <vt:lpstr>Roboto Condensed</vt:lpstr>
      <vt:lpstr>Francois One</vt:lpstr>
      <vt:lpstr>Lato</vt:lpstr>
      <vt:lpstr>Arial</vt:lpstr>
      <vt:lpstr>Roboto</vt:lpstr>
      <vt:lpstr>Montserrat</vt:lpstr>
      <vt:lpstr>Streamline</vt:lpstr>
      <vt:lpstr>PowerPoint Presentation</vt:lpstr>
      <vt:lpstr>{</vt:lpstr>
      <vt:lpstr>Putting it Together: Rhythm, Form, Bass, and Melody  </vt:lpstr>
      <vt:lpstr>Engage/Explore: Variation Between Measures</vt:lpstr>
      <vt:lpstr>Explain: For Loops</vt:lpstr>
      <vt:lpstr>BUILD YOUR TOOLBOX: Parameter vs Argument </vt:lpstr>
      <vt:lpstr>Explain: range()</vt:lpstr>
      <vt:lpstr>Explain: range()</vt:lpstr>
      <vt:lpstr>Explain: Missing Code</vt:lpstr>
      <vt:lpstr>Explain: Missing Code</vt:lpstr>
      <vt:lpstr>Explain: Solution</vt:lpstr>
      <vt:lpstr>Explain: Solution</vt:lpstr>
      <vt:lpstr>Elaborate: EarSketch/Soundtrap</vt:lpstr>
      <vt:lpstr>EVALUATE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Collado, Rafael S</cp:lastModifiedBy>
  <cp:revision>84</cp:revision>
  <dcterms:modified xsi:type="dcterms:W3CDTF">2025-01-30T05:05:24Z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0x010100A30DF50E0FEEE64F891537BC1BA88882</vt:lpwstr>
  </property>
  <property fmtid="{D5CDD505-2E9C-101B-9397-08002B2CF9AE}" pid="3" name="MediaServiceImageTags">
    <vt:lpwstr/>
  </property>
</Properties>
</file>